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12"/>
  </p:notesMasterIdLst>
  <p:handoutMasterIdLst>
    <p:handoutMasterId r:id="rId62"/>
  </p:handoutMasterIdLst>
  <p:sldIdLst>
    <p:sldId id="464" r:id="rId4"/>
    <p:sldId id="577" r:id="rId5"/>
    <p:sldId id="346" r:id="rId6"/>
    <p:sldId id="347" r:id="rId7"/>
    <p:sldId id="465" r:id="rId8"/>
    <p:sldId id="296" r:id="rId9"/>
    <p:sldId id="271" r:id="rId10"/>
    <p:sldId id="435" r:id="rId11"/>
    <p:sldId id="436" r:id="rId13"/>
    <p:sldId id="438" r:id="rId14"/>
    <p:sldId id="318" r:id="rId15"/>
    <p:sldId id="439" r:id="rId16"/>
    <p:sldId id="440" r:id="rId17"/>
    <p:sldId id="442" r:id="rId18"/>
    <p:sldId id="444" r:id="rId19"/>
    <p:sldId id="445" r:id="rId20"/>
    <p:sldId id="446" r:id="rId21"/>
    <p:sldId id="450" r:id="rId22"/>
    <p:sldId id="449" r:id="rId23"/>
    <p:sldId id="319" r:id="rId24"/>
    <p:sldId id="451" r:id="rId25"/>
    <p:sldId id="453" r:id="rId26"/>
    <p:sldId id="454" r:id="rId27"/>
    <p:sldId id="455" r:id="rId28"/>
    <p:sldId id="320" r:id="rId29"/>
    <p:sldId id="459" r:id="rId30"/>
    <p:sldId id="467" r:id="rId31"/>
    <p:sldId id="461" r:id="rId32"/>
    <p:sldId id="492" r:id="rId33"/>
    <p:sldId id="578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</p:sldIdLst>
  <p:sldSz cx="12192000" cy="6858000"/>
  <p:notesSz cx="9144000" cy="6858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77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rone" initials="w" lastIdx="2" clrIdx="0"/>
  <p:cmAuthor id="4" name="作者" initials="A" lastIdx="0" clrIdx="3"/>
  <p:cmAuthor id="2" name="Administrator" initials="A" lastIdx="2" clrIdx="0"/>
  <p:cmAuthor id="0" name="微软用户" initials="微软用户" lastIdx="0" clrIdx="0"/>
  <p:cmAuthor id="8" name="86186" initials="8" lastIdx="1" clrIdx="7"/>
  <p:cmAuthor id="3" name="Meherzad Kelawala" initials="MK" lastIdx="19" clrIdx="3"/>
  <p:cmAuthor id="5" name="Gaurav Mittal" initials="GM" lastIdx="3" clrIdx="5"/>
  <p:cmAuthor id="6" name="Klaas  Oskam" initials="KO" lastIdx="3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224477"/>
    <a:srgbClr val="FF927A"/>
    <a:srgbClr val="407EB1"/>
    <a:srgbClr val="F82D00"/>
    <a:srgbClr val="CDE3F6"/>
    <a:srgbClr val="3F4358"/>
    <a:srgbClr val="342E6A"/>
    <a:srgbClr val="3F4359"/>
    <a:srgbClr val="484C5F"/>
    <a:srgbClr val="352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900" y="204"/>
      </p:cViewPr>
      <p:guideLst>
        <p:guide orient="horz" pos="2159"/>
        <p:guide pos="37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gs" Target="tags/tag91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9829FD-DD90-4EE7-BCD7-4AF299D6F45A}" type="doc">
      <dgm:prSet loTypeId="urn:microsoft.com/office/officeart/2005/8/layout/chevron2" loCatId="process" qsTypeId="urn:microsoft.com/office/officeart/2005/8/quickstyle/simple3" qsCatId="simple" csTypeId="urn:microsoft.com/office/officeart/2005/8/colors/colorful3" csCatId="accent1" phldr="0"/>
      <dgm:spPr/>
      <dgm:t>
        <a:bodyPr/>
        <a:p>
          <a:endParaRPr lang="zh-CN" altLang="en-US"/>
        </a:p>
      </dgm:t>
    </dgm:pt>
    <dgm:pt modelId="{FCC504F5-317D-4294-815B-28489BDC584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第一步</a:t>
          </a:r>
          <a:r>
            <a:rPr lang="zh-CN" altLang="en-US" sz="1800"/>
            <a:t/>
          </a:r>
          <a:endParaRPr lang="zh-CN" altLang="en-US" sz="1800"/>
        </a:p>
      </dgm:t>
    </dgm:pt>
    <dgm:pt modelId="{8F05BE86-1921-41BD-B82E-72272E9475E9}" cxnId="{C1F9C1C7-5974-47AA-918A-5C6794B248D0}" type="parTrans">
      <dgm:prSet/>
      <dgm:spPr/>
      <dgm:t>
        <a:bodyPr/>
        <a:p>
          <a:endParaRPr lang="zh-CN" altLang="en-US"/>
        </a:p>
      </dgm:t>
    </dgm:pt>
    <dgm:pt modelId="{67223200-D196-44B3-9DFD-D095DDBC10AB}" cxnId="{C1F9C1C7-5974-47AA-918A-5C6794B248D0}" type="sibTrans">
      <dgm:prSet/>
      <dgm:spPr/>
      <dgm:t>
        <a:bodyPr/>
        <a:p>
          <a:endParaRPr lang="zh-CN" altLang="en-US"/>
        </a:p>
      </dgm:t>
    </dgm:pt>
    <dgm:pt modelId="{F3F66F6A-184E-4CBB-A544-AC2BF2A74FC0}">
      <dgm:prSet phldrT="[文本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>
              <a:solidFill>
                <a:schemeClr val="tx1"/>
              </a:solidFill>
              <a:sym typeface="+mn-ea"/>
            </a:rPr>
            <a:t>首先明确自己寻找工作的方向</a:t>
          </a:r>
          <a:r>
            <a:rPr lang="zh-CN" altLang="en-US" sz="2000">
              <a:solidFill>
                <a:schemeClr val="tx1"/>
              </a:solidFill>
              <a:sym typeface="+mn-ea"/>
            </a:rPr>
            <a:t/>
          </a:r>
          <a:endParaRPr lang="zh-CN" altLang="en-US" sz="2000">
            <a:solidFill>
              <a:schemeClr val="tx1"/>
            </a:solidFill>
            <a:sym typeface="+mn-ea"/>
          </a:endParaRPr>
        </a:p>
      </dgm:t>
    </dgm:pt>
    <dgm:pt modelId="{7A0C70B0-5DAE-45AB-9915-863AC3FA4D2D}" cxnId="{8D7E2C3F-D6CB-4D05-9904-3F838AA98615}" type="parTrans">
      <dgm:prSet/>
      <dgm:spPr/>
      <dgm:t>
        <a:bodyPr/>
        <a:p>
          <a:endParaRPr lang="zh-CN" altLang="en-US"/>
        </a:p>
      </dgm:t>
    </dgm:pt>
    <dgm:pt modelId="{47DD308A-8526-455B-A37F-FEE2CC1C75AF}" cxnId="{8D7E2C3F-D6CB-4D05-9904-3F838AA98615}" type="sibTrans">
      <dgm:prSet/>
      <dgm:spPr/>
      <dgm:t>
        <a:bodyPr/>
        <a:p>
          <a:endParaRPr lang="zh-CN" altLang="en-US"/>
        </a:p>
      </dgm:t>
    </dgm:pt>
    <dgm:pt modelId="{780FAED3-C4BD-4FF1-8B67-8499CCFAE2E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第二步</a:t>
          </a:r>
          <a:r>
            <a:rPr lang="zh-CN" altLang="en-US" sz="1800"/>
            <a:t/>
          </a:r>
          <a:endParaRPr lang="zh-CN" altLang="en-US" sz="1800"/>
        </a:p>
      </dgm:t>
    </dgm:pt>
    <dgm:pt modelId="{88C57C74-C9C4-46CF-A10B-13A1A1E7714C}" cxnId="{07FFFBD4-1D3B-4CB0-9C5C-F48333337E0A}" type="parTrans">
      <dgm:prSet/>
      <dgm:spPr/>
      <dgm:t>
        <a:bodyPr/>
        <a:p>
          <a:endParaRPr lang="zh-CN" altLang="en-US"/>
        </a:p>
      </dgm:t>
    </dgm:pt>
    <dgm:pt modelId="{34435F2A-D730-405E-99D5-BBC9FB7499FA}" cxnId="{07FFFBD4-1D3B-4CB0-9C5C-F48333337E0A}" type="sibTrans">
      <dgm:prSet/>
      <dgm:spPr/>
      <dgm:t>
        <a:bodyPr/>
        <a:p>
          <a:endParaRPr lang="zh-CN" altLang="en-US"/>
        </a:p>
      </dgm:t>
    </dgm:pt>
    <dgm:pt modelId="{3E6D5D4F-935E-467F-A6CA-DFB49E904BF2}">
      <dgm:prSet phldrT="[文本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>
              <a:sym typeface="+mn-ea"/>
            </a:rPr>
            <a:t>在明确方向后在官网</a:t>
          </a:r>
          <a:r>
            <a:rPr lang="en-US" altLang="zh-CN" sz="2000">
              <a:sym typeface="+mn-ea"/>
            </a:rPr>
            <a:t>/</a:t>
          </a:r>
          <a:r>
            <a:rPr lang="zh-CN" altLang="en-US" sz="2000">
              <a:sym typeface="+mn-ea"/>
            </a:rPr>
            <a:t>网站</a:t>
          </a:r>
          <a:r>
            <a:rPr lang="en-US" altLang="zh-CN" sz="2000">
              <a:sym typeface="+mn-ea"/>
            </a:rPr>
            <a:t>/</a:t>
          </a:r>
          <a:r>
            <a:rPr lang="zh-CN" altLang="en-US" sz="2000">
              <a:sym typeface="+mn-ea"/>
            </a:rPr>
            <a:t>公众号等渠道投递</a:t>
          </a:r>
          <a:r>
            <a:rPr lang="zh-CN" altLang="en-US" sz="2000">
              <a:sym typeface="+mn-ea"/>
            </a:rPr>
            <a:t/>
          </a:r>
          <a:endParaRPr lang="zh-CN" altLang="en-US" sz="2000">
            <a:sym typeface="+mn-ea"/>
          </a:endParaRPr>
        </a:p>
      </dgm:t>
    </dgm:pt>
    <dgm:pt modelId="{DFE6860A-9AF6-4E3A-8810-968954321458}" cxnId="{B9D7A3CB-06DC-49F3-A4F5-E700F804EF94}" type="parTrans">
      <dgm:prSet/>
      <dgm:spPr/>
      <dgm:t>
        <a:bodyPr/>
        <a:p>
          <a:endParaRPr lang="zh-CN" altLang="en-US"/>
        </a:p>
      </dgm:t>
    </dgm:pt>
    <dgm:pt modelId="{F6E211F9-5728-4C1B-B4EC-036ED0730A63}" cxnId="{B9D7A3CB-06DC-49F3-A4F5-E700F804EF94}" type="sibTrans">
      <dgm:prSet/>
      <dgm:spPr/>
      <dgm:t>
        <a:bodyPr/>
        <a:p>
          <a:endParaRPr lang="zh-CN" altLang="en-US"/>
        </a:p>
      </dgm:t>
    </dgm:pt>
    <dgm:pt modelId="{1D70B282-9875-47E1-864B-0DB9F83A330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第三步</a:t>
          </a:r>
          <a:r>
            <a:rPr lang="zh-CN" altLang="en-US" sz="1800"/>
            <a:t/>
          </a:r>
          <a:endParaRPr lang="zh-CN" altLang="en-US" sz="1800"/>
        </a:p>
      </dgm:t>
    </dgm:pt>
    <dgm:pt modelId="{4682E278-8387-4875-A48B-989607C0A09E}" cxnId="{B757D5D9-310E-4588-B36A-DF55678CA972}" type="parTrans">
      <dgm:prSet/>
      <dgm:spPr/>
      <dgm:t>
        <a:bodyPr/>
        <a:p>
          <a:endParaRPr lang="zh-CN" altLang="en-US"/>
        </a:p>
      </dgm:t>
    </dgm:pt>
    <dgm:pt modelId="{DF77052B-043C-4E4A-8039-9D1D7DFB40F4}" cxnId="{B757D5D9-310E-4588-B36A-DF55678CA972}" type="sibTrans">
      <dgm:prSet/>
      <dgm:spPr/>
      <dgm:t>
        <a:bodyPr/>
        <a:p>
          <a:endParaRPr lang="zh-CN" altLang="en-US"/>
        </a:p>
      </dgm:t>
    </dgm:pt>
    <dgm:pt modelId="{30BE85C4-8BB0-4C0C-B58F-618B83FFA907}">
      <dgm:prSet phldrT="[文本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>
              <a:sym typeface="+mn-ea"/>
            </a:rPr>
            <a:t>做好调研工作和面试准备</a:t>
          </a:r>
          <a:r>
            <a:rPr lang="zh-CN" altLang="en-US" sz="2000">
              <a:sym typeface="+mn-ea"/>
            </a:rPr>
            <a:t/>
          </a:r>
          <a:endParaRPr lang="zh-CN" altLang="en-US" sz="2000">
            <a:sym typeface="+mn-ea"/>
          </a:endParaRPr>
        </a:p>
      </dgm:t>
    </dgm:pt>
    <dgm:pt modelId="{99A19955-80B2-46DE-B74C-C0C8C4D708F2}" cxnId="{759A51FE-6F20-41E7-B6D3-E8FDBEAD8F95}" type="parTrans">
      <dgm:prSet/>
      <dgm:spPr/>
      <dgm:t>
        <a:bodyPr/>
        <a:p>
          <a:endParaRPr lang="zh-CN" altLang="en-US"/>
        </a:p>
      </dgm:t>
    </dgm:pt>
    <dgm:pt modelId="{CB48F5C6-507D-451D-9B2B-7C607BFEAF95}" cxnId="{759A51FE-6F20-41E7-B6D3-E8FDBEAD8F95}" type="sibTrans">
      <dgm:prSet/>
      <dgm:spPr/>
      <dgm:t>
        <a:bodyPr/>
        <a:p>
          <a:endParaRPr lang="zh-CN" altLang="en-US"/>
        </a:p>
      </dgm:t>
    </dgm:pt>
    <dgm:pt modelId="{7BB0B505-7D43-42E4-8FC0-6C91316CBFEB}" type="pres">
      <dgm:prSet presAssocID="{DF9829FD-DD90-4EE7-BCD7-4AF299D6F45A}" presName="linearFlow" presStyleCnt="0">
        <dgm:presLayoutVars>
          <dgm:dir/>
          <dgm:animLvl val="lvl"/>
          <dgm:resizeHandles val="exact"/>
        </dgm:presLayoutVars>
      </dgm:prSet>
      <dgm:spPr/>
    </dgm:pt>
    <dgm:pt modelId="{97F2BEE4-0E0F-4FCA-A4B0-E20AD8C04C13}" type="pres">
      <dgm:prSet presAssocID="{FCC504F5-317D-4294-815B-28489BDC5845}" presName="composite" presStyleCnt="0"/>
      <dgm:spPr/>
    </dgm:pt>
    <dgm:pt modelId="{A16E3110-57E1-4619-A55C-DCD0DD5CE084}" type="pres">
      <dgm:prSet presAssocID="{FCC504F5-317D-4294-815B-28489BDC584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44D3F38-216B-445A-B1B9-8008AEDB7A9D}" type="pres">
      <dgm:prSet presAssocID="{FCC504F5-317D-4294-815B-28489BDC5845}" presName="descendantText" presStyleLbl="alignAcc1" presStyleIdx="0" presStyleCnt="3">
        <dgm:presLayoutVars>
          <dgm:bulletEnabled val="1"/>
        </dgm:presLayoutVars>
      </dgm:prSet>
      <dgm:spPr/>
    </dgm:pt>
    <dgm:pt modelId="{D3A691E5-F443-4F8D-81BB-9D15C0875E8C}" type="pres">
      <dgm:prSet presAssocID="{67223200-D196-44B3-9DFD-D095DDBC10AB}" presName="sp" presStyleCnt="0"/>
      <dgm:spPr/>
    </dgm:pt>
    <dgm:pt modelId="{D4BECBBB-7CE2-4791-839D-9FE6F36B775D}" type="pres">
      <dgm:prSet presAssocID="{780FAED3-C4BD-4FF1-8B67-8499CCFAE2ED}" presName="composite" presStyleCnt="0"/>
      <dgm:spPr/>
    </dgm:pt>
    <dgm:pt modelId="{722E1094-83C7-45E2-B20F-DB9D09AD94F0}" type="pres">
      <dgm:prSet presAssocID="{780FAED3-C4BD-4FF1-8B67-8499CCFAE2E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C67BBE6-9B82-4D3D-BF22-48713AF46E9C}" type="pres">
      <dgm:prSet presAssocID="{780FAED3-C4BD-4FF1-8B67-8499CCFAE2ED}" presName="descendantText" presStyleLbl="alignAcc1" presStyleIdx="1" presStyleCnt="3">
        <dgm:presLayoutVars>
          <dgm:bulletEnabled val="1"/>
        </dgm:presLayoutVars>
      </dgm:prSet>
      <dgm:spPr/>
    </dgm:pt>
    <dgm:pt modelId="{5C381A65-34D3-41B1-9499-0884AAA35FC6}" type="pres">
      <dgm:prSet presAssocID="{34435F2A-D730-405E-99D5-BBC9FB7499FA}" presName="sp" presStyleCnt="0"/>
      <dgm:spPr/>
    </dgm:pt>
    <dgm:pt modelId="{C1BF0EA4-CB4D-4391-82EF-EC1874A282F9}" type="pres">
      <dgm:prSet presAssocID="{1D70B282-9875-47E1-864B-0DB9F83A3309}" presName="composite" presStyleCnt="0"/>
      <dgm:spPr/>
    </dgm:pt>
    <dgm:pt modelId="{95C8A2DE-C1F8-4D5A-A3A4-1DC2FA1C0073}" type="pres">
      <dgm:prSet presAssocID="{1D70B282-9875-47E1-864B-0DB9F83A330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E17FEF5-EEE1-41BB-96FD-8FBB3FCF3860}" type="pres">
      <dgm:prSet presAssocID="{1D70B282-9875-47E1-864B-0DB9F83A330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1F9C1C7-5974-47AA-918A-5C6794B248D0}" srcId="{DF9829FD-DD90-4EE7-BCD7-4AF299D6F45A}" destId="{FCC504F5-317D-4294-815B-28489BDC5845}" srcOrd="0" destOrd="0" parTransId="{8F05BE86-1921-41BD-B82E-72272E9475E9}" sibTransId="{67223200-D196-44B3-9DFD-D095DDBC10AB}"/>
    <dgm:cxn modelId="{8D7E2C3F-D6CB-4D05-9904-3F838AA98615}" srcId="{FCC504F5-317D-4294-815B-28489BDC5845}" destId="{F3F66F6A-184E-4CBB-A544-AC2BF2A74FC0}" srcOrd="0" destOrd="0" parTransId="{7A0C70B0-5DAE-45AB-9915-863AC3FA4D2D}" sibTransId="{47DD308A-8526-455B-A37F-FEE2CC1C75AF}"/>
    <dgm:cxn modelId="{07FFFBD4-1D3B-4CB0-9C5C-F48333337E0A}" srcId="{DF9829FD-DD90-4EE7-BCD7-4AF299D6F45A}" destId="{780FAED3-C4BD-4FF1-8B67-8499CCFAE2ED}" srcOrd="1" destOrd="0" parTransId="{88C57C74-C9C4-46CF-A10B-13A1A1E7714C}" sibTransId="{34435F2A-D730-405E-99D5-BBC9FB7499FA}"/>
    <dgm:cxn modelId="{B9D7A3CB-06DC-49F3-A4F5-E700F804EF94}" srcId="{780FAED3-C4BD-4FF1-8B67-8499CCFAE2ED}" destId="{3E6D5D4F-935E-467F-A6CA-DFB49E904BF2}" srcOrd="0" destOrd="1" parTransId="{DFE6860A-9AF6-4E3A-8810-968954321458}" sibTransId="{F6E211F9-5728-4C1B-B4EC-036ED0730A63}"/>
    <dgm:cxn modelId="{B757D5D9-310E-4588-B36A-DF55678CA972}" srcId="{DF9829FD-DD90-4EE7-BCD7-4AF299D6F45A}" destId="{1D70B282-9875-47E1-864B-0DB9F83A3309}" srcOrd="2" destOrd="0" parTransId="{4682E278-8387-4875-A48B-989607C0A09E}" sibTransId="{DF77052B-043C-4E4A-8039-9D1D7DFB40F4}"/>
    <dgm:cxn modelId="{759A51FE-6F20-41E7-B6D3-E8FDBEAD8F95}" srcId="{1D70B282-9875-47E1-864B-0DB9F83A3309}" destId="{30BE85C4-8BB0-4C0C-B58F-618B83FFA907}" srcOrd="0" destOrd="2" parTransId="{99A19955-80B2-46DE-B74C-C0C8C4D708F2}" sibTransId="{CB48F5C6-507D-451D-9B2B-7C607BFEAF95}"/>
    <dgm:cxn modelId="{96A8D5EE-0843-4379-894B-58A71B899700}" type="presOf" srcId="{DF9829FD-DD90-4EE7-BCD7-4AF299D6F45A}" destId="{7BB0B505-7D43-42E4-8FC0-6C91316CBFEB}" srcOrd="0" destOrd="0" presId="urn:microsoft.com/office/officeart/2005/8/layout/chevron2"/>
    <dgm:cxn modelId="{21FEE905-F725-4C22-BE93-09BFB2269EB6}" type="presParOf" srcId="{7BB0B505-7D43-42E4-8FC0-6C91316CBFEB}" destId="{97F2BEE4-0E0F-4FCA-A4B0-E20AD8C04C13}" srcOrd="0" destOrd="0" presId="urn:microsoft.com/office/officeart/2005/8/layout/chevron2"/>
    <dgm:cxn modelId="{BF99A040-B138-4C02-AC31-D92D6BBBFE03}" type="presParOf" srcId="{97F2BEE4-0E0F-4FCA-A4B0-E20AD8C04C13}" destId="{A16E3110-57E1-4619-A55C-DCD0DD5CE084}" srcOrd="0" destOrd="0" presId="urn:microsoft.com/office/officeart/2005/8/layout/chevron2"/>
    <dgm:cxn modelId="{120D0087-0614-495A-8699-294B9F1D0455}" type="presOf" srcId="{FCC504F5-317D-4294-815B-28489BDC5845}" destId="{A16E3110-57E1-4619-A55C-DCD0DD5CE084}" srcOrd="0" destOrd="0" presId="urn:microsoft.com/office/officeart/2005/8/layout/chevron2"/>
    <dgm:cxn modelId="{887ACC38-9585-4502-B550-5750C0E0B464}" type="presParOf" srcId="{97F2BEE4-0E0F-4FCA-A4B0-E20AD8C04C13}" destId="{544D3F38-216B-445A-B1B9-8008AEDB7A9D}" srcOrd="1" destOrd="0" presId="urn:microsoft.com/office/officeart/2005/8/layout/chevron2"/>
    <dgm:cxn modelId="{F7CB02F3-BD69-418C-9BCB-C4486549402E}" type="presOf" srcId="{F3F66F6A-184E-4CBB-A544-AC2BF2A74FC0}" destId="{544D3F38-216B-445A-B1B9-8008AEDB7A9D}" srcOrd="0" destOrd="0" presId="urn:microsoft.com/office/officeart/2005/8/layout/chevron2"/>
    <dgm:cxn modelId="{97E4DF1C-4E72-4969-9217-6C28C89A7170}" type="presParOf" srcId="{7BB0B505-7D43-42E4-8FC0-6C91316CBFEB}" destId="{D3A691E5-F443-4F8D-81BB-9D15C0875E8C}" srcOrd="1" destOrd="0" presId="urn:microsoft.com/office/officeart/2005/8/layout/chevron2"/>
    <dgm:cxn modelId="{93125C31-FF81-4EB6-B31A-DEA3ACC8BCC0}" type="presOf" srcId="{67223200-D196-44B3-9DFD-D095DDBC10AB}" destId="{D3A691E5-F443-4F8D-81BB-9D15C0875E8C}" srcOrd="0" destOrd="0" presId="urn:microsoft.com/office/officeart/2005/8/layout/chevron2"/>
    <dgm:cxn modelId="{2229306E-6228-4713-B55A-0CDA77C95E2C}" type="presParOf" srcId="{7BB0B505-7D43-42E4-8FC0-6C91316CBFEB}" destId="{D4BECBBB-7CE2-4791-839D-9FE6F36B775D}" srcOrd="2" destOrd="0" presId="urn:microsoft.com/office/officeart/2005/8/layout/chevron2"/>
    <dgm:cxn modelId="{F886858B-007B-4310-9DCF-8209CE5ECADD}" type="presParOf" srcId="{D4BECBBB-7CE2-4791-839D-9FE6F36B775D}" destId="{722E1094-83C7-45E2-B20F-DB9D09AD94F0}" srcOrd="0" destOrd="2" presId="urn:microsoft.com/office/officeart/2005/8/layout/chevron2"/>
    <dgm:cxn modelId="{06157EF0-1367-4803-B2CD-038388FFA467}" type="presOf" srcId="{780FAED3-C4BD-4FF1-8B67-8499CCFAE2ED}" destId="{722E1094-83C7-45E2-B20F-DB9D09AD94F0}" srcOrd="0" destOrd="0" presId="urn:microsoft.com/office/officeart/2005/8/layout/chevron2"/>
    <dgm:cxn modelId="{AD434C0F-B98E-4FC8-A9E7-CF6FC4F2DFFC}" type="presParOf" srcId="{D4BECBBB-7CE2-4791-839D-9FE6F36B775D}" destId="{AC67BBE6-9B82-4D3D-BF22-48713AF46E9C}" srcOrd="1" destOrd="2" presId="urn:microsoft.com/office/officeart/2005/8/layout/chevron2"/>
    <dgm:cxn modelId="{71C859CE-EFFB-4793-8B94-FE2E34CEF552}" type="presOf" srcId="{3E6D5D4F-935E-467F-A6CA-DFB49E904BF2}" destId="{AC67BBE6-9B82-4D3D-BF22-48713AF46E9C}" srcOrd="0" destOrd="0" presId="urn:microsoft.com/office/officeart/2005/8/layout/chevron2"/>
    <dgm:cxn modelId="{E41C5E1A-4394-4E59-9EF9-2826B5A670F3}" type="presParOf" srcId="{7BB0B505-7D43-42E4-8FC0-6C91316CBFEB}" destId="{5C381A65-34D3-41B1-9499-0884AAA35FC6}" srcOrd="3" destOrd="0" presId="urn:microsoft.com/office/officeart/2005/8/layout/chevron2"/>
    <dgm:cxn modelId="{4CCD817D-B795-411E-B792-E11A97113C97}" type="presOf" srcId="{34435F2A-D730-405E-99D5-BBC9FB7499FA}" destId="{5C381A65-34D3-41B1-9499-0884AAA35FC6}" srcOrd="0" destOrd="0" presId="urn:microsoft.com/office/officeart/2005/8/layout/chevron2"/>
    <dgm:cxn modelId="{CC50BB3A-DDB5-4A4A-A804-0788BA3B714B}" type="presParOf" srcId="{7BB0B505-7D43-42E4-8FC0-6C91316CBFEB}" destId="{C1BF0EA4-CB4D-4391-82EF-EC1874A282F9}" srcOrd="4" destOrd="0" presId="urn:microsoft.com/office/officeart/2005/8/layout/chevron2"/>
    <dgm:cxn modelId="{1D0C05D6-8695-441B-8930-2B791E5DFFD5}" type="presParOf" srcId="{C1BF0EA4-CB4D-4391-82EF-EC1874A282F9}" destId="{95C8A2DE-C1F8-4D5A-A3A4-1DC2FA1C0073}" srcOrd="0" destOrd="4" presId="urn:microsoft.com/office/officeart/2005/8/layout/chevron2"/>
    <dgm:cxn modelId="{189A7EF6-C299-4889-83C9-F7C14DC9033B}" type="presOf" srcId="{1D70B282-9875-47E1-864B-0DB9F83A3309}" destId="{95C8A2DE-C1F8-4D5A-A3A4-1DC2FA1C0073}" srcOrd="0" destOrd="0" presId="urn:microsoft.com/office/officeart/2005/8/layout/chevron2"/>
    <dgm:cxn modelId="{1CD08FA6-D2D7-429A-A7C3-AE75A8FBD5B3}" type="presParOf" srcId="{C1BF0EA4-CB4D-4391-82EF-EC1874A282F9}" destId="{BE17FEF5-EEE1-41BB-96FD-8FBB3FCF3860}" srcOrd="1" destOrd="4" presId="urn:microsoft.com/office/officeart/2005/8/layout/chevron2"/>
    <dgm:cxn modelId="{F77E9F20-C9A7-4290-9C2A-88F4BE08E583}" type="presOf" srcId="{30BE85C4-8BB0-4C0C-B58F-618B83FFA907}" destId="{BE17FEF5-EEE1-41BB-96FD-8FBB3FCF3860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899910" cy="3200400"/>
        <a:chOff x="0" y="0"/>
        <a:chExt cx="6899910" cy="3200400"/>
      </a:xfrm>
    </dsp:grpSpPr>
    <dsp:sp modelId="{A16E3110-57E1-4619-A55C-DCD0DD5CE084}">
      <dsp:nvSpPr>
        <dsp:cNvPr id="3" name="燕尾形 2"/>
        <dsp:cNvSpPr/>
      </dsp:nvSpPr>
      <dsp:spPr bwMode="white">
        <a:xfrm rot="5400000">
          <a:off x="-180119" y="180119"/>
          <a:ext cx="1200792" cy="840554"/>
        </a:xfrm>
        <a:prstGeom prst="chevron">
          <a:avLst/>
        </a:prstGeom>
      </dsp:spPr>
      <dsp:style>
        <a:lnRef idx="1">
          <a:schemeClr val="accent3">
            <a:hueOff val="0"/>
            <a:satOff val="0"/>
            <a:lumOff val="0"/>
            <a:alpha val="100000"/>
          </a:schemeClr>
        </a:lnRef>
        <a:fillRef idx="2">
          <a:schemeClr val="accent3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-5400000" vert="horz" wrap="square"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第一步</a:t>
          </a:r>
          <a:endParaRPr lang="zh-CN" altLang="en-US" sz="1800"/>
        </a:p>
      </dsp:txBody>
      <dsp:txXfrm rot="5400000">
        <a:off x="-180119" y="180119"/>
        <a:ext cx="1200792" cy="840554"/>
      </dsp:txXfrm>
    </dsp:sp>
    <dsp:sp modelId="{544D3F38-216B-445A-B1B9-8008AEDB7A9D}">
      <dsp:nvSpPr>
        <dsp:cNvPr id="4" name="同侧圆角矩形 3"/>
        <dsp:cNvSpPr/>
      </dsp:nvSpPr>
      <dsp:spPr bwMode="white">
        <a:xfrm rot="5400000">
          <a:off x="3479975" y="-2639421"/>
          <a:ext cx="780515" cy="6059356"/>
        </a:xfrm>
        <a:prstGeom prst="round2SameRect">
          <a:avLst/>
        </a:prstGeom>
      </dsp:spPr>
      <dsp:style>
        <a:lnRef idx="1">
          <a:schemeClr val="accent3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42240" tIns="12700" rIns="12700" bIns="1270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 algn="ctr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>
              <a:solidFill>
                <a:schemeClr val="tx1"/>
              </a:solidFill>
              <a:sym typeface="+mn-ea"/>
            </a:rPr>
            <a:t>首先明确自己寻找工作的方向</a:t>
          </a:r>
          <a:endParaRPr lang="zh-CN" altLang="en-US" sz="2000">
            <a:solidFill>
              <a:schemeClr val="tx1"/>
            </a:solidFill>
            <a:sym typeface="+mn-ea"/>
          </a:endParaRPr>
        </a:p>
      </dsp:txBody>
      <dsp:txXfrm rot="5400000">
        <a:off x="3479975" y="-2639421"/>
        <a:ext cx="780515" cy="6059356"/>
      </dsp:txXfrm>
    </dsp:sp>
    <dsp:sp modelId="{722E1094-83C7-45E2-B20F-DB9D09AD94F0}">
      <dsp:nvSpPr>
        <dsp:cNvPr id="5" name="燕尾形 4"/>
        <dsp:cNvSpPr/>
      </dsp:nvSpPr>
      <dsp:spPr bwMode="white">
        <a:xfrm rot="5400000">
          <a:off x="-180119" y="1179923"/>
          <a:ext cx="1200792" cy="840554"/>
        </a:xfrm>
        <a:prstGeom prst="chevron">
          <a:avLst/>
        </a:prstGeom>
      </dsp:spPr>
      <dsp:style>
        <a:lnRef idx="1">
          <a:schemeClr val="accent3">
            <a:hueOff val="-7080000"/>
            <a:satOff val="30196"/>
            <a:lumOff val="13529"/>
            <a:alpha val="100000"/>
          </a:schemeClr>
        </a:lnRef>
        <a:fillRef idx="2">
          <a:schemeClr val="accent3">
            <a:hueOff val="-7080000"/>
            <a:satOff val="30196"/>
            <a:lumOff val="13529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-5400000" vert="horz" wrap="square"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第二步</a:t>
          </a:r>
          <a:endParaRPr lang="zh-CN" altLang="en-US" sz="1800"/>
        </a:p>
      </dsp:txBody>
      <dsp:txXfrm rot="5400000">
        <a:off x="-180119" y="1179923"/>
        <a:ext cx="1200792" cy="840554"/>
      </dsp:txXfrm>
    </dsp:sp>
    <dsp:sp modelId="{AC67BBE6-9B82-4D3D-BF22-48713AF46E9C}">
      <dsp:nvSpPr>
        <dsp:cNvPr id="6" name="同侧圆角矩形 5"/>
        <dsp:cNvSpPr/>
      </dsp:nvSpPr>
      <dsp:spPr bwMode="white">
        <a:xfrm rot="5400000">
          <a:off x="3479975" y="-1639616"/>
          <a:ext cx="780515" cy="6059356"/>
        </a:xfrm>
        <a:prstGeom prst="round2SameRect">
          <a:avLst/>
        </a:prstGeom>
      </dsp:spPr>
      <dsp:style>
        <a:lnRef idx="1">
          <a:schemeClr val="accent3">
            <a:hueOff val="-7080000"/>
            <a:satOff val="30196"/>
            <a:lumOff val="13529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42240" tIns="12700" rIns="12700" bIns="1270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 algn="ctr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>
              <a:solidFill>
                <a:schemeClr val="dk1"/>
              </a:solidFill>
              <a:sym typeface="+mn-ea"/>
            </a:rPr>
            <a:t>在明确方向后在官网</a:t>
          </a:r>
          <a:r>
            <a:rPr lang="en-US" altLang="zh-CN" sz="2000">
              <a:solidFill>
                <a:schemeClr val="dk1"/>
              </a:solidFill>
              <a:sym typeface="+mn-ea"/>
            </a:rPr>
            <a:t>/</a:t>
          </a:r>
          <a:r>
            <a:rPr lang="zh-CN" altLang="en-US" sz="2000">
              <a:solidFill>
                <a:schemeClr val="dk1"/>
              </a:solidFill>
              <a:sym typeface="+mn-ea"/>
            </a:rPr>
            <a:t>网站</a:t>
          </a:r>
          <a:r>
            <a:rPr lang="en-US" altLang="zh-CN" sz="2000">
              <a:solidFill>
                <a:schemeClr val="dk1"/>
              </a:solidFill>
              <a:sym typeface="+mn-ea"/>
            </a:rPr>
            <a:t>/</a:t>
          </a:r>
          <a:r>
            <a:rPr lang="zh-CN" altLang="en-US" sz="2000">
              <a:solidFill>
                <a:schemeClr val="dk1"/>
              </a:solidFill>
              <a:sym typeface="+mn-ea"/>
            </a:rPr>
            <a:t>公众号等渠道投递</a:t>
          </a:r>
          <a:endParaRPr lang="zh-CN" altLang="en-US" sz="2000">
            <a:solidFill>
              <a:schemeClr val="dk1"/>
            </a:solidFill>
            <a:sym typeface="+mn-ea"/>
          </a:endParaRPr>
        </a:p>
      </dsp:txBody>
      <dsp:txXfrm rot="5400000">
        <a:off x="3479975" y="-1639616"/>
        <a:ext cx="780515" cy="6059356"/>
      </dsp:txXfrm>
    </dsp:sp>
    <dsp:sp modelId="{95C8A2DE-C1F8-4D5A-A3A4-1DC2FA1C0073}">
      <dsp:nvSpPr>
        <dsp:cNvPr id="7" name="燕尾形 6"/>
        <dsp:cNvSpPr/>
      </dsp:nvSpPr>
      <dsp:spPr bwMode="white">
        <a:xfrm rot="5400000">
          <a:off x="-180119" y="2179727"/>
          <a:ext cx="1200792" cy="840554"/>
        </a:xfrm>
        <a:prstGeom prst="chevron">
          <a:avLst/>
        </a:prstGeom>
      </dsp:spPr>
      <dsp:style>
        <a:lnRef idx="1">
          <a:schemeClr val="accent3">
            <a:hueOff val="-14160000"/>
            <a:satOff val="60392"/>
            <a:lumOff val="27059"/>
            <a:alpha val="100000"/>
          </a:schemeClr>
        </a:lnRef>
        <a:fillRef idx="2">
          <a:schemeClr val="accent3">
            <a:hueOff val="-14160000"/>
            <a:satOff val="60392"/>
            <a:lumOff val="27059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-5400000" vert="horz" wrap="square" lIns="11430" tIns="11430" rIns="11430" bIns="1143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第三步</a:t>
          </a:r>
          <a:endParaRPr lang="zh-CN" altLang="en-US" sz="1800"/>
        </a:p>
      </dsp:txBody>
      <dsp:txXfrm rot="5400000">
        <a:off x="-180119" y="2179727"/>
        <a:ext cx="1200792" cy="840554"/>
      </dsp:txXfrm>
    </dsp:sp>
    <dsp:sp modelId="{BE17FEF5-EEE1-41BB-96FD-8FBB3FCF3860}">
      <dsp:nvSpPr>
        <dsp:cNvPr id="8" name="同侧圆角矩形 7"/>
        <dsp:cNvSpPr/>
      </dsp:nvSpPr>
      <dsp:spPr bwMode="white">
        <a:xfrm rot="5400000">
          <a:off x="3479975" y="-639812"/>
          <a:ext cx="780515" cy="6059356"/>
        </a:xfrm>
        <a:prstGeom prst="round2SameRect">
          <a:avLst/>
        </a:prstGeom>
      </dsp:spPr>
      <dsp:style>
        <a:lnRef idx="1">
          <a:schemeClr val="accent3">
            <a:hueOff val="-14160000"/>
            <a:satOff val="60392"/>
            <a:lumOff val="27059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42240" tIns="12700" rIns="12700" bIns="1270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 algn="ctr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>
              <a:solidFill>
                <a:schemeClr val="dk1"/>
              </a:solidFill>
              <a:sym typeface="+mn-ea"/>
            </a:rPr>
            <a:t>做好调研工作和面试准备</a:t>
          </a:r>
          <a:endParaRPr lang="zh-CN" altLang="en-US" sz="2000">
            <a:solidFill>
              <a:schemeClr val="dk1"/>
            </a:solidFill>
            <a:sym typeface="+mn-ea"/>
          </a:endParaRPr>
        </a:p>
      </dsp:txBody>
      <dsp:txXfrm rot="5400000">
        <a:off x="3479975" y="-639812"/>
        <a:ext cx="780515" cy="6059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C0892-805D-4796-8580-6CC26F7308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87F6-72FC-45BD-B20E-CC41820A44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653" name="Shape 16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>
                <a:solidFill>
                  <a:srgbClr val="00A0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454" y="1279525"/>
            <a:ext cx="6141156" cy="3454400"/>
          </a:xfrm>
          <a:ln>
            <a:miter lim="800000"/>
          </a:ln>
        </p:spPr>
      </p:sp>
      <p:sp>
        <p:nvSpPr>
          <p:cNvPr id="962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8068" name="幻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454" y="1279525"/>
            <a:ext cx="6141156" cy="3454400"/>
          </a:xfrm>
          <a:ln>
            <a:miter lim="800000"/>
          </a:ln>
        </p:spPr>
      </p:sp>
      <p:sp>
        <p:nvSpPr>
          <p:cNvPr id="962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8068" name="幻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481454" y="1279525"/>
            <a:ext cx="6141156" cy="3454400"/>
          </a:xfrm>
          <a:ln>
            <a:miter lim="800000"/>
          </a:ln>
        </p:spPr>
      </p:sp>
      <p:sp>
        <p:nvSpPr>
          <p:cNvPr id="5734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endParaRPr lang="en-AU" altLang="zh-CN" dirty="0" smtClean="0"/>
          </a:p>
        </p:txBody>
      </p:sp>
      <p:sp>
        <p:nvSpPr>
          <p:cNvPr id="96260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F83A9B8B-4410-418C-8CE3-B61FB971F8BC}" type="slidenum">
              <a:rPr altLang="en-US" noProof="1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noProof="1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481454" y="1279525"/>
            <a:ext cx="6141156" cy="3454400"/>
          </a:xfrm>
          <a:ln>
            <a:miter lim="800000"/>
          </a:ln>
        </p:spPr>
      </p:sp>
      <p:sp>
        <p:nvSpPr>
          <p:cNvPr id="5734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endParaRPr lang="en-AU" altLang="zh-CN" dirty="0" smtClean="0"/>
          </a:p>
        </p:txBody>
      </p:sp>
      <p:sp>
        <p:nvSpPr>
          <p:cNvPr id="96260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F83A9B8B-4410-418C-8CE3-B61FB971F8BC}" type="slidenum">
              <a:rPr altLang="en-US" noProof="1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noProof="1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4291B-EBCA-4CDF-B491-32E9ECDCB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66291-03CC-4116-85C5-180AFA6128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5091AC-BD1B-4E68-8AC7-6DEE6389F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tags" Target="../tags/tag3.xml"/><Relationship Id="rId3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://www.sentuxueyuan.com/?c=kepool&amp;m=zcminute&amp;yid=3&amp;pid=2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3" Type="http://schemas.openxmlformats.org/officeDocument/2006/relationships/image" Target="../media/image36.png"/><Relationship Id="rId2" Type="http://schemas.openxmlformats.org/officeDocument/2006/relationships/tags" Target="../tags/tag15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.xml"/><Relationship Id="rId4" Type="http://schemas.openxmlformats.org/officeDocument/2006/relationships/image" Target="../media/image34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36.png"/><Relationship Id="rId1" Type="http://schemas.openxmlformats.org/officeDocument/2006/relationships/tags" Target="../tags/tag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3" Type="http://schemas.openxmlformats.org/officeDocument/2006/relationships/notesSlide" Target="../notesSlides/notesSlide18.xml"/><Relationship Id="rId52" Type="http://schemas.openxmlformats.org/officeDocument/2006/relationships/slideLayout" Target="../slideLayouts/slideLayout7.xml"/><Relationship Id="rId51" Type="http://schemas.openxmlformats.org/officeDocument/2006/relationships/tags" Target="../tags/tag72.xml"/><Relationship Id="rId50" Type="http://schemas.openxmlformats.org/officeDocument/2006/relationships/tags" Target="../tags/tag71.xml"/><Relationship Id="rId5" Type="http://schemas.openxmlformats.org/officeDocument/2006/relationships/tags" Target="../tags/tag26.xml"/><Relationship Id="rId49" Type="http://schemas.openxmlformats.org/officeDocument/2006/relationships/tags" Target="../tags/tag70.xml"/><Relationship Id="rId48" Type="http://schemas.openxmlformats.org/officeDocument/2006/relationships/tags" Target="../tags/tag69.xml"/><Relationship Id="rId47" Type="http://schemas.openxmlformats.org/officeDocument/2006/relationships/tags" Target="../tags/tag68.xml"/><Relationship Id="rId46" Type="http://schemas.openxmlformats.org/officeDocument/2006/relationships/tags" Target="../tags/tag67.xml"/><Relationship Id="rId45" Type="http://schemas.openxmlformats.org/officeDocument/2006/relationships/tags" Target="../tags/tag66.xml"/><Relationship Id="rId44" Type="http://schemas.openxmlformats.org/officeDocument/2006/relationships/tags" Target="../tags/tag65.xml"/><Relationship Id="rId43" Type="http://schemas.openxmlformats.org/officeDocument/2006/relationships/tags" Target="../tags/tag64.xml"/><Relationship Id="rId42" Type="http://schemas.openxmlformats.org/officeDocument/2006/relationships/tags" Target="../tags/tag63.xml"/><Relationship Id="rId41" Type="http://schemas.openxmlformats.org/officeDocument/2006/relationships/tags" Target="../tags/tag62.xml"/><Relationship Id="rId40" Type="http://schemas.openxmlformats.org/officeDocument/2006/relationships/tags" Target="../tags/tag61.xml"/><Relationship Id="rId4" Type="http://schemas.openxmlformats.org/officeDocument/2006/relationships/tags" Target="../tags/tag25.xml"/><Relationship Id="rId39" Type="http://schemas.openxmlformats.org/officeDocument/2006/relationships/tags" Target="../tags/tag60.xml"/><Relationship Id="rId38" Type="http://schemas.openxmlformats.org/officeDocument/2006/relationships/tags" Target="../tags/tag59.xml"/><Relationship Id="rId37" Type="http://schemas.openxmlformats.org/officeDocument/2006/relationships/tags" Target="../tags/tag58.xml"/><Relationship Id="rId36" Type="http://schemas.openxmlformats.org/officeDocument/2006/relationships/tags" Target="../tags/tag57.xml"/><Relationship Id="rId35" Type="http://schemas.openxmlformats.org/officeDocument/2006/relationships/tags" Target="../tags/tag56.xml"/><Relationship Id="rId34" Type="http://schemas.openxmlformats.org/officeDocument/2006/relationships/tags" Target="../tags/tag55.xml"/><Relationship Id="rId33" Type="http://schemas.openxmlformats.org/officeDocument/2006/relationships/tags" Target="../tags/tag54.xml"/><Relationship Id="rId32" Type="http://schemas.openxmlformats.org/officeDocument/2006/relationships/tags" Target="../tags/tag53.xml"/><Relationship Id="rId31" Type="http://schemas.openxmlformats.org/officeDocument/2006/relationships/tags" Target="../tags/tag52.xml"/><Relationship Id="rId30" Type="http://schemas.openxmlformats.org/officeDocument/2006/relationships/tags" Target="../tags/tag51.xml"/><Relationship Id="rId3" Type="http://schemas.openxmlformats.org/officeDocument/2006/relationships/tags" Target="../tags/tag24.xml"/><Relationship Id="rId29" Type="http://schemas.openxmlformats.org/officeDocument/2006/relationships/tags" Target="../tags/tag50.xml"/><Relationship Id="rId28" Type="http://schemas.openxmlformats.org/officeDocument/2006/relationships/tags" Target="../tags/tag49.xml"/><Relationship Id="rId27" Type="http://schemas.openxmlformats.org/officeDocument/2006/relationships/tags" Target="../tags/tag48.xml"/><Relationship Id="rId26" Type="http://schemas.openxmlformats.org/officeDocument/2006/relationships/tags" Target="../tags/tag47.xml"/><Relationship Id="rId25" Type="http://schemas.openxmlformats.org/officeDocument/2006/relationships/tags" Target="../tags/tag46.xml"/><Relationship Id="rId24" Type="http://schemas.openxmlformats.org/officeDocument/2006/relationships/tags" Target="../tags/tag45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3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78.xml"/><Relationship Id="rId6" Type="http://schemas.openxmlformats.org/officeDocument/2006/relationships/image" Target="../media/image44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9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80.xml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image" Target="../media/image62.png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image" Target="../media/image61.png"/><Relationship Id="rId3" Type="http://schemas.openxmlformats.org/officeDocument/2006/relationships/tags" Target="../tags/tag82.xml"/><Relationship Id="rId2" Type="http://schemas.openxmlformats.org/officeDocument/2006/relationships/image" Target="../media/image60.png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87.xml"/><Relationship Id="rId1" Type="http://schemas.openxmlformats.org/officeDocument/2006/relationships/tags" Target="../tags/tag81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5.png"/><Relationship Id="rId7" Type="http://schemas.openxmlformats.org/officeDocument/2006/relationships/tags" Target="../tags/tag90.xml"/><Relationship Id="rId6" Type="http://schemas.openxmlformats.org/officeDocument/2006/relationships/image" Target="../media/image64.png"/><Relationship Id="rId5" Type="http://schemas.openxmlformats.org/officeDocument/2006/relationships/tags" Target="../tags/tag89.xml"/><Relationship Id="rId4" Type="http://schemas.openxmlformats.org/officeDocument/2006/relationships/image" Target="../media/image63.png"/><Relationship Id="rId3" Type="http://schemas.openxmlformats.org/officeDocument/2006/relationships/tags" Target="../tags/tag88.xml"/><Relationship Id="rId2" Type="http://schemas.openxmlformats.org/officeDocument/2006/relationships/hyperlink" Target="http://www.sentuxueyuan.com/?c=kepool&amp;m=zcminute&amp;yid=2&amp;pid=2" TargetMode="External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apple/Desktop/WechatIMG244.pngWechatIMG2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3530" y="249555"/>
            <a:ext cx="2806700" cy="772795"/>
          </a:xfrm>
          <a:prstGeom prst="rect">
            <a:avLst/>
          </a:prstGeom>
        </p:spPr>
      </p:pic>
      <p:sp>
        <p:nvSpPr>
          <p:cNvPr id="3" name="文本框 46"/>
          <p:cNvSpPr txBox="1"/>
          <p:nvPr/>
        </p:nvSpPr>
        <p:spPr>
          <a:xfrm>
            <a:off x="1664970" y="2171065"/>
            <a:ext cx="90995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3F435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第三章《大学生求职准备</a:t>
            </a:r>
            <a:r>
              <a:rPr lang="en-US" altLang="zh-CN" sz="5400" b="1" dirty="0">
                <a:solidFill>
                  <a:srgbClr val="3F435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1</a:t>
            </a:r>
            <a:r>
              <a:rPr lang="zh-CN" altLang="en-US" sz="5400" b="1" dirty="0">
                <a:solidFill>
                  <a:srgbClr val="3F435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》</a:t>
            </a:r>
            <a:endParaRPr lang="zh-CN" altLang="en-US" sz="5400" b="1" dirty="0">
              <a:solidFill>
                <a:srgbClr val="3F4358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3F435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目标制定与计划实施</a:t>
            </a:r>
            <a:endParaRPr lang="zh-CN" altLang="en-US" sz="5400" b="1" dirty="0">
              <a:solidFill>
                <a:srgbClr val="3F4358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5487670" y="1518920"/>
            <a:ext cx="5277485" cy="1085215"/>
          </a:xfrm>
          <a:prstGeom prst="roundRect">
            <a:avLst>
              <a:gd name="adj" fmla="val 10298"/>
            </a:avLst>
          </a:prstGeom>
          <a:gradFill>
            <a:gsLst>
              <a:gs pos="0">
                <a:srgbClr val="26A1FE"/>
              </a:gs>
              <a:gs pos="100000">
                <a:srgbClr val="7FCFFF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ea typeface="汉仪旗黑-55简" panose="00020600040101010101" charset="-122"/>
              </a:rPr>
              <a:t>HR</a:t>
            </a:r>
            <a:r>
              <a:rPr lang="zh-CN" altLang="en-US" sz="2800" b="1" dirty="0">
                <a:latin typeface="Arial" panose="020B0604020202020204" pitchFamily="34" charset="0"/>
                <a:ea typeface="汉仪旗黑-55简" panose="00020600040101010101" charset="-122"/>
              </a:rPr>
              <a:t>角度“</a:t>
            </a:r>
            <a:r>
              <a:rPr lang="en-US" altLang="zh-CN" sz="2800" b="1" dirty="0">
                <a:latin typeface="Arial" panose="020B0604020202020204" pitchFamily="34" charset="0"/>
                <a:ea typeface="汉仪旗黑-55简" panose="00020600040101010101" charset="-122"/>
              </a:rPr>
              <a:t>5</a:t>
            </a:r>
            <a:r>
              <a:rPr lang="zh-CN" altLang="en-US" sz="2800" b="1" dirty="0">
                <a:latin typeface="Arial" panose="020B0604020202020204" pitchFamily="34" charset="0"/>
                <a:ea typeface="汉仪旗黑-55简" panose="00020600040101010101" charset="-122"/>
              </a:rPr>
              <a:t>”看校招</a:t>
            </a:r>
            <a:endParaRPr lang="en-US" altLang="zh-CN" sz="2800" b="1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64760" y="2858135"/>
            <a:ext cx="631952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看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HR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校招的目标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--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思考与自己的关系</a:t>
            </a:r>
            <a:endParaRPr lang="zh-CN" altLang="en-US" sz="24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看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HR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校招的节奏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--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思考自己计划的匹配性</a:t>
            </a:r>
            <a:endParaRPr lang="zh-CN" altLang="en-US" sz="24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看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HR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校招的方式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--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思考自己投递的渠道</a:t>
            </a:r>
            <a:endParaRPr lang="zh-CN" altLang="en-US" sz="24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看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HR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校招的标准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--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思考自己准备的是否充分</a:t>
            </a:r>
            <a:endParaRPr lang="zh-CN" altLang="en-US" sz="24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看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HR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校招的心态</a:t>
            </a:r>
            <a:r>
              <a:rPr lang="en-US" altLang="zh-CN" sz="2400" dirty="0">
                <a:latin typeface="Arial" panose="020B0604020202020204" pitchFamily="34" charset="0"/>
                <a:ea typeface="汉仪旗黑-55简" panose="00020600040101010101" charset="-122"/>
              </a:rPr>
              <a:t>--</a:t>
            </a:r>
            <a:r>
              <a:rPr lang="zh-CN" altLang="en-US" sz="2400" dirty="0">
                <a:latin typeface="Arial" panose="020B0604020202020204" pitchFamily="34" charset="0"/>
                <a:ea typeface="汉仪旗黑-55简" panose="00020600040101010101" charset="-122"/>
              </a:rPr>
              <a:t>同样摆正自己的心态</a:t>
            </a:r>
            <a:endParaRPr lang="zh-CN" altLang="en-US" sz="24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22655" y="2118360"/>
            <a:ext cx="3504565" cy="35045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53060" y="320040"/>
            <a:ext cx="2230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3.1 HR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角度看校招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 bldLvl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504440" y="2320925"/>
            <a:ext cx="23406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02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51877" y="3003460"/>
            <a:ext cx="554845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我的求职计划</a:t>
            </a:r>
            <a:endParaRPr lang="zh-CN" altLang="en-US" sz="66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619946" y="1210568"/>
            <a:ext cx="4508243" cy="450824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418374" y="2289594"/>
            <a:ext cx="805684" cy="136974"/>
            <a:chOff x="8461612" y="2593716"/>
            <a:chExt cx="805684" cy="13697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8564204" y="2662203"/>
              <a:ext cx="60050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 flipH="1">
              <a:off x="8461612" y="2593716"/>
              <a:ext cx="136974" cy="1369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9130322" y="2593716"/>
              <a:ext cx="136974" cy="1369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378936" y="4974471"/>
            <a:ext cx="805684" cy="136974"/>
            <a:chOff x="8461612" y="2593716"/>
            <a:chExt cx="805684" cy="13697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8564204" y="2662203"/>
              <a:ext cx="60050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 flipH="1">
              <a:off x="8461612" y="2593716"/>
              <a:ext cx="136974" cy="1369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9130322" y="2593716"/>
              <a:ext cx="136974" cy="1369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58825" y="2794155"/>
            <a:ext cx="777196" cy="797863"/>
            <a:chOff x="7560600" y="2301783"/>
            <a:chExt cx="777196" cy="797863"/>
          </a:xfrm>
        </p:grpSpPr>
        <p:grpSp>
          <p:nvGrpSpPr>
            <p:cNvPr id="23" name="组合 22"/>
            <p:cNvGrpSpPr/>
            <p:nvPr/>
          </p:nvGrpSpPr>
          <p:grpSpPr>
            <a:xfrm>
              <a:off x="7634704" y="2301783"/>
              <a:ext cx="703092" cy="136974"/>
              <a:chOff x="8564204" y="2593716"/>
              <a:chExt cx="703092" cy="13697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8564204" y="2662203"/>
                <a:ext cx="600501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 flipH="1">
                <a:off x="9130322" y="2593716"/>
                <a:ext cx="136974" cy="13697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 rot="5400000">
              <a:off x="7328837" y="2672067"/>
              <a:ext cx="60050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 flipH="1">
              <a:off x="7560600" y="2962672"/>
              <a:ext cx="136974" cy="1369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H="1" flipV="1">
            <a:off x="4087084" y="4159666"/>
            <a:ext cx="777196" cy="797863"/>
            <a:chOff x="7560600" y="2301783"/>
            <a:chExt cx="777196" cy="797863"/>
          </a:xfrm>
        </p:grpSpPr>
        <p:grpSp>
          <p:nvGrpSpPr>
            <p:cNvPr id="31" name="组合 30"/>
            <p:cNvGrpSpPr/>
            <p:nvPr/>
          </p:nvGrpSpPr>
          <p:grpSpPr>
            <a:xfrm>
              <a:off x="7634704" y="2301783"/>
              <a:ext cx="703092" cy="136974"/>
              <a:chOff x="8564204" y="2593716"/>
              <a:chExt cx="703092" cy="136974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8564204" y="2662203"/>
                <a:ext cx="600501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34"/>
              <p:cNvSpPr/>
              <p:nvPr/>
            </p:nvSpPr>
            <p:spPr>
              <a:xfrm flipH="1">
                <a:off x="9130322" y="2593716"/>
                <a:ext cx="136974" cy="13697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2" name="直接连接符 31"/>
            <p:cNvCxnSpPr/>
            <p:nvPr/>
          </p:nvCxnSpPr>
          <p:spPr>
            <a:xfrm rot="5400000">
              <a:off x="7328837" y="2672067"/>
              <a:ext cx="60050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 flipH="1">
              <a:off x="7560600" y="2962672"/>
              <a:ext cx="136974" cy="1369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511175" y="1921510"/>
            <a:ext cx="281368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汉仪旗黑-55简" panose="00020600040101010101" charset="-122"/>
              </a:rPr>
              <a:t>1</a:t>
            </a:r>
            <a:r>
              <a:rPr lang="zh-CN" altLang="en-US" sz="2000" b="1" dirty="0">
                <a:latin typeface="Arial" panose="020B0604020202020204" pitchFamily="34" charset="0"/>
                <a:ea typeface="汉仪旗黑-55简" panose="00020600040101010101" charset="-122"/>
              </a:rPr>
              <a:t>、前景诱人的目标</a:t>
            </a:r>
            <a:endParaRPr lang="en-US" altLang="zh-CN" sz="2000" b="1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汉仪旗黑-55简" panose="00020600040101010101" charset="-122"/>
              </a:rPr>
              <a:t>目标制定是计划的第一步，一个充满诱惑力的目标是可以帮助一个好的计划成功一半</a:t>
            </a:r>
            <a:endParaRPr lang="zh-CN" altLang="en-US" sz="20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80313" y="4594649"/>
            <a:ext cx="2472998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>
                <a:latin typeface="Arial" panose="020B0604020202020204" pitchFamily="34" charset="0"/>
                <a:ea typeface="汉仪旗黑-55简" panose="00020600040101010101" charset="-122"/>
              </a:rPr>
              <a:t>2</a:t>
            </a:r>
            <a:r>
              <a:rPr lang="zh-CN" altLang="en-US" sz="2000" b="1">
                <a:latin typeface="Arial" panose="020B0604020202020204" pitchFamily="34" charset="0"/>
                <a:ea typeface="汉仪旗黑-55简" panose="00020600040101010101" charset="-122"/>
              </a:rPr>
              <a:t>、执行的明确步骤</a:t>
            </a:r>
            <a:endParaRPr lang="zh-CN" altLang="en-US" sz="2000" b="1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好的计划一定要有明确清晰的行动步骤</a:t>
            </a:r>
            <a:endParaRPr lang="zh-CN" altLang="en-US" sz="200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94980" y="2575560"/>
            <a:ext cx="354711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汉仪旗黑-55简" panose="00020600040101010101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汉仪旗黑-55简" panose="00020600040101010101" charset="-122"/>
              </a:rPr>
              <a:t>、截止时间</a:t>
            </a:r>
            <a:endParaRPr lang="en-US" altLang="zh-CN"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汉仪旗黑-55简" panose="00020600040101010101" charset="-122"/>
              </a:rPr>
              <a:t>没有截止日期的目标相当于没有目标，清晰制定每个关键步骤的截止时间吧</a:t>
            </a:r>
            <a:endParaRPr lang="zh-CN" altLang="en-US" sz="20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407400" y="4510405"/>
            <a:ext cx="354711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汉仪旗黑-55简" panose="00020600040101010101" charset="-122"/>
              </a:rPr>
              <a:t>5</a:t>
            </a:r>
            <a:r>
              <a:rPr lang="zh-CN" altLang="en-US" sz="2000" b="1" dirty="0">
                <a:latin typeface="Arial" panose="020B0604020202020204" pitchFamily="34" charset="0"/>
                <a:ea typeface="汉仪旗黑-55简" panose="00020600040101010101" charset="-122"/>
              </a:rPr>
              <a:t>、阶段奖惩</a:t>
            </a:r>
            <a:endParaRPr lang="zh-CN" altLang="en-US"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汉仪旗黑-55简" panose="00020600040101010101" charset="-122"/>
              </a:rPr>
              <a:t>每个小目标的达成或失败，都需要相应的奖励和惩罚，这样才能确保计划执行的稳定性</a:t>
            </a:r>
            <a:endParaRPr lang="zh-CN" altLang="en-US" sz="20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39470" y="1061085"/>
            <a:ext cx="251396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汉仪旗黑-55简" panose="00020600040101010101" charset="-122"/>
              </a:rPr>
              <a:t>成功计划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汉仪旗黑-55简" panose="00020600040101010101" charset="-122"/>
              </a:rPr>
              <a:t>5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汉仪旗黑-55简" panose="00020600040101010101" charset="-122"/>
              </a:rPr>
              <a:t>要素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grpSp>
        <p:nvGrpSpPr>
          <p:cNvPr id="3" name="组合 16"/>
          <p:cNvGrpSpPr/>
          <p:nvPr/>
        </p:nvGrpSpPr>
        <p:grpSpPr>
          <a:xfrm>
            <a:off x="6154021" y="1567061"/>
            <a:ext cx="805684" cy="136974"/>
            <a:chOff x="8461612" y="2593716"/>
            <a:chExt cx="805684" cy="136974"/>
          </a:xfrm>
        </p:grpSpPr>
        <p:cxnSp>
          <p:nvCxnSpPr>
            <p:cNvPr id="5" name="直接连接符 17"/>
            <p:cNvCxnSpPr/>
            <p:nvPr/>
          </p:nvCxnSpPr>
          <p:spPr>
            <a:xfrm>
              <a:off x="8564204" y="2662203"/>
              <a:ext cx="60050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18"/>
            <p:cNvSpPr/>
            <p:nvPr/>
          </p:nvSpPr>
          <p:spPr>
            <a:xfrm flipH="1">
              <a:off x="8461612" y="2593716"/>
              <a:ext cx="136974" cy="1369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19"/>
            <p:cNvSpPr/>
            <p:nvPr/>
          </p:nvSpPr>
          <p:spPr>
            <a:xfrm flipH="1">
              <a:off x="9130322" y="2593716"/>
              <a:ext cx="136974" cy="1369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矩形 37"/>
          <p:cNvSpPr/>
          <p:nvPr/>
        </p:nvSpPr>
        <p:spPr>
          <a:xfrm>
            <a:off x="7208520" y="956310"/>
            <a:ext cx="3547110" cy="14763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汉仪旗黑-55简" panose="00020600040101010101" charset="-122"/>
              </a:rPr>
              <a:t>3</a:t>
            </a:r>
            <a:r>
              <a:rPr lang="zh-CN" altLang="en-US" sz="2000" b="1" dirty="0">
                <a:latin typeface="Arial" panose="020B0604020202020204" pitchFamily="34" charset="0"/>
                <a:ea typeface="汉仪旗黑-55简" panose="00020600040101010101" charset="-122"/>
              </a:rPr>
              <a:t>、关键人</a:t>
            </a:r>
            <a:endParaRPr lang="zh-CN" altLang="en-US"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汉仪旗黑-55简" panose="00020600040101010101" charset="-122"/>
              </a:rPr>
              <a:t>计划当中涉及到的关键人是谁，能否确保获得</a:t>
            </a:r>
            <a:r>
              <a:rPr lang="en-US" altLang="zh-CN" sz="2000" dirty="0">
                <a:latin typeface="Arial" panose="020B0604020202020204" pitchFamily="34" charset="0"/>
                <a:ea typeface="汉仪旗黑-55简" panose="00020600040101010101" charset="-122"/>
              </a:rPr>
              <a:t>ta</a:t>
            </a:r>
            <a:r>
              <a:rPr lang="zh-CN" altLang="en-US" sz="2000" dirty="0">
                <a:latin typeface="Arial" panose="020B0604020202020204" pitchFamily="34" charset="0"/>
                <a:ea typeface="汉仪旗黑-55简" panose="00020600040101010101" charset="-122"/>
              </a:rPr>
              <a:t>的帮助</a:t>
            </a:r>
            <a:endParaRPr lang="zh-CN" altLang="en-US" sz="20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53060" y="32004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我的求职计划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057775" y="1215390"/>
            <a:ext cx="6640195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800" dirty="0">
                <a:latin typeface="Arial" panose="020B0604020202020204" pitchFamily="34" charset="0"/>
                <a:ea typeface="汉仪旗黑-55简" panose="00020600040101010101" charset="-122"/>
              </a:rPr>
              <a:t>SMART法则：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S代表具体(Specific)，指目标必须是具体的，不能笼统；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M代表可衡量(Measurable)，指目标是可衡量的，比如是数子化或者行为化的，验证这些目标的数据或者信息是可以获得的；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A代表可实现(Attainable)，指目标在付出努力的情况下可以实现的，避免设立过高或过低的目标；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R代表相关性(Relevant)，指目标是与工作的其它目标是相关联的；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T代表有时限(Time-bound)，注重完成目标的特定期限。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2" name="Picture 1" descr="千库网_跑向目标人物_元素编号129613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1686560"/>
            <a:ext cx="4421505" cy="44215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53060" y="320040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3.2.1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前景诱人的目标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295775" y="4108450"/>
            <a:ext cx="3601720" cy="147637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             </a:t>
            </a: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2</a:t>
            </a: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）做什么</a:t>
            </a:r>
            <a:endParaRPr lang="zh-CN" sz="20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思考具体都需要做什么，有哪些关键环节、关键步骤</a:t>
            </a:r>
            <a:endParaRPr lang="zh-CN" sz="20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09255" y="4108450"/>
            <a:ext cx="3717290" cy="147637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             </a:t>
            </a: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3</a:t>
            </a: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）怎么做</a:t>
            </a:r>
            <a:endParaRPr lang="zh-CN" sz="20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所有的关键步骤，该如何更好的完成，有什么资源或途径</a:t>
            </a:r>
            <a:endParaRPr lang="zh-CN" sz="20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8665" y="4108450"/>
            <a:ext cx="3289300" cy="147637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       </a:t>
            </a: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1</a:t>
            </a: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）能不能做</a:t>
            </a:r>
            <a:endParaRPr lang="zh-CN" sz="20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再次评估达成目标的可行性</a:t>
            </a:r>
            <a:endParaRPr lang="zh-CN" sz="20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评估实现目标的难度</a:t>
            </a:r>
            <a:endParaRPr lang="zh-CN" sz="20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374930" y="1771649"/>
            <a:ext cx="9910770" cy="20192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53060" y="320040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3.2.2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执行的明确步骤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877060" y="5944870"/>
            <a:ext cx="1251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自己</a:t>
            </a:r>
            <a:endParaRPr lang="zh-CN" alt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8507095" y="5944870"/>
            <a:ext cx="1732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资源人</a:t>
            </a:r>
            <a:endParaRPr lang="zh-CN" altLang="en-US" sz="240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2026285"/>
            <a:ext cx="2461895" cy="246253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8199755" y="4588510"/>
            <a:ext cx="857250" cy="857885"/>
          </a:xfrm>
          <a:prstGeom prst="ellipse">
            <a:avLst/>
          </a:prstGeom>
          <a:gradFill flip="none" rotWithShape="1">
            <a:gsLst>
              <a:gs pos="0">
                <a:srgbClr val="45E7EA"/>
              </a:gs>
              <a:gs pos="100000">
                <a:srgbClr val="228DF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>
                <a:cs typeface="+mn-ea"/>
                <a:sym typeface="+mn-lt"/>
              </a:rPr>
              <a:t>4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888220" y="3731260"/>
            <a:ext cx="857250" cy="857250"/>
          </a:xfrm>
          <a:prstGeom prst="ellipse">
            <a:avLst/>
          </a:prstGeom>
          <a:gradFill flip="none" rotWithShape="1">
            <a:gsLst>
              <a:gs pos="0">
                <a:srgbClr val="45E7EA"/>
              </a:gs>
              <a:gs pos="100000">
                <a:srgbClr val="228DF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>
                <a:cs typeface="+mn-ea"/>
                <a:sym typeface="+mn-lt"/>
              </a:rPr>
              <a:t>3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507095" y="1279525"/>
            <a:ext cx="857250" cy="857250"/>
          </a:xfrm>
          <a:prstGeom prst="ellipse">
            <a:avLst/>
          </a:prstGeom>
          <a:gradFill flip="none" rotWithShape="1">
            <a:gsLst>
              <a:gs pos="0">
                <a:srgbClr val="45E7EA"/>
              </a:gs>
              <a:gs pos="100000">
                <a:srgbClr val="228DF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dirty="0">
                <a:cs typeface="+mn-ea"/>
                <a:sym typeface="+mn-lt"/>
              </a:rPr>
              <a:t>1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22110" y="3730625"/>
            <a:ext cx="857250" cy="857885"/>
          </a:xfrm>
          <a:prstGeom prst="ellipse">
            <a:avLst/>
          </a:prstGeom>
          <a:gradFill flip="none" rotWithShape="1">
            <a:gsLst>
              <a:gs pos="0">
                <a:srgbClr val="45E7EA"/>
              </a:gs>
              <a:gs pos="100000">
                <a:srgbClr val="228DF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dirty="0">
                <a:cs typeface="+mn-ea"/>
                <a:sym typeface="+mn-lt"/>
              </a:rPr>
              <a:t>5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9" name="椭圆 11"/>
          <p:cNvSpPr/>
          <p:nvPr/>
        </p:nvSpPr>
        <p:spPr>
          <a:xfrm>
            <a:off x="6722110" y="2209165"/>
            <a:ext cx="857250" cy="857885"/>
          </a:xfrm>
          <a:prstGeom prst="ellipse">
            <a:avLst/>
          </a:prstGeom>
          <a:gradFill flip="none" rotWithShape="1">
            <a:gsLst>
              <a:gs pos="0">
                <a:srgbClr val="45E7EA"/>
              </a:gs>
              <a:gs pos="100000">
                <a:srgbClr val="228DF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>
                <a:cs typeface="+mn-ea"/>
                <a:sym typeface="+mn-lt"/>
              </a:rPr>
              <a:t>6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15" name="椭圆 12"/>
          <p:cNvSpPr/>
          <p:nvPr/>
        </p:nvSpPr>
        <p:spPr>
          <a:xfrm>
            <a:off x="10041255" y="2136775"/>
            <a:ext cx="857250" cy="857250"/>
          </a:xfrm>
          <a:prstGeom prst="ellipse">
            <a:avLst/>
          </a:prstGeom>
          <a:gradFill flip="none" rotWithShape="1">
            <a:gsLst>
              <a:gs pos="0">
                <a:srgbClr val="45E7EA"/>
              </a:gs>
              <a:gs pos="100000">
                <a:srgbClr val="228DF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cs typeface="+mn-ea"/>
                <a:sym typeface="+mn-lt"/>
              </a:rPr>
              <a:t>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693920" y="5944870"/>
            <a:ext cx="1609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监督人</a:t>
            </a:r>
            <a:endParaRPr lang="zh-CN" altLang="en-US" sz="2400"/>
          </a:p>
        </p:txBody>
      </p:sp>
      <p:pic>
        <p:nvPicPr>
          <p:cNvPr id="19" name="Picture 18" descr="千库网_男孩自己代言表情包_元素编号124557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" y="2209165"/>
            <a:ext cx="3096260" cy="3096260"/>
          </a:xfrm>
          <a:prstGeom prst="rect">
            <a:avLst/>
          </a:prstGeom>
        </p:spPr>
      </p:pic>
      <p:pic>
        <p:nvPicPr>
          <p:cNvPr id="20" name="Picture 19" descr="千库网_执勤的警察人物_元素编号127827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085" y="988060"/>
            <a:ext cx="3713480" cy="45396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3.2.3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执行的关键人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4627880" y="1118235"/>
            <a:ext cx="680275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没有截止时间的目标，会造成习惯性的拖延。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在平时的工作生活当中，你可以很容易看到两类不同性格的人群，一类是习惯于提前完成目标的人群，他们接收到任务之后，会第一时间开始思考如何完成目标，并且尽量提前完成才能够安心；而另一类人群更是大多数，他们会习惯性的将工作放到不得不去完成的时间开始，但这类人群往往有着独特的天分，他们总能在最后截止时间到来之前，充满灵感和效率的完成自己的目标。你是哪一类人？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但作为</a:t>
            </a:r>
            <a:r>
              <a:rPr lang="zh-CN" sz="2000" dirty="0">
                <a:latin typeface="Arial" panose="020B0604020202020204" pitchFamily="34" charset="0"/>
                <a:ea typeface="汉仪旗黑-55简" panose="00020600040101010101" charset="-122"/>
              </a:rPr>
              <a:t>计划</a:t>
            </a: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管理者，一定要在计划制定过程中，将时间管理的技巧融入进去，根据以上两类执行群体的时间使用特点，进行限定时间，但也要开放一定的容错空间。不要用过于苛刻的时间管理造成挫败感，通常建议大家要多预留20-30%的时间用来解决拖延和意料之外的问题造成的紧张感，这样就算问题大爆发，你也有机会挽回颓势，一切尽在掌控之中。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13" name="Picture 12" descr="千库网_安排时间的职场人物_元素编号124200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" y="2178050"/>
            <a:ext cx="3099435" cy="30994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53060" y="320040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3.2.4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执行的截止时间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千库网_红蓝C4D立体创意立体跑道进程_元素编号133158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1778635"/>
            <a:ext cx="3801745" cy="380174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5229225" y="1941195"/>
            <a:ext cx="570103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最后就是计划过程中及计划完成后的奖惩了。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l"/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l"/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这里既然谈到奖励和惩罚，就一定要有明确的标准，奖就要奖的让自己特别开心，让自己的努力得到激动人心的奖赏，比如自己一直种草还没有买的某样东西；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l"/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l"/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但，如果没有完成罚就要罚的心惊肉跳，让自己为自己的懒惰、后悔不已，再也不敢有第二次浑水摸鱼的机会，建议此处可以给监督人送礼物或者禁止自己做某些喜爱的事情等。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3060" y="320040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3.2.5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执行的阶段奖惩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千库网_简约白色长方形边框对话框标题框_元素编号12438849"/>
          <p:cNvPicPr>
            <a:picLocks noChangeAspect="1"/>
          </p:cNvPicPr>
          <p:nvPr/>
        </p:nvPicPr>
        <p:blipFill>
          <a:blip r:embed="rId1"/>
          <a:srcRect t="20059" b="20067"/>
          <a:stretch>
            <a:fillRect/>
          </a:stretch>
        </p:blipFill>
        <p:spPr>
          <a:xfrm>
            <a:off x="3879215" y="1302385"/>
            <a:ext cx="8126095" cy="48653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062845" y="1682750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康圆体W3" panose="020F0309000000000000" charset="-122"/>
                <a:ea typeface="华康圆体W3" panose="020F0309000000000000" charset="-122"/>
              </a:rPr>
              <a:t>课中小任务</a:t>
            </a:r>
            <a:endParaRPr lang="zh-CN" altLang="en-US" b="1">
              <a:latin typeface="华康圆体W3" panose="020F0309000000000000" charset="-122"/>
              <a:ea typeface="华康圆体W3" panose="020F0309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029835" y="3381375"/>
            <a:ext cx="58242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tx1"/>
                </a:solidFill>
              </a:rPr>
              <a:t>按照“成功计划</a:t>
            </a:r>
            <a:r>
              <a:rPr lang="en-US" altLang="zh-CN" sz="2000">
                <a:solidFill>
                  <a:schemeClr val="tx1"/>
                </a:solidFill>
              </a:rPr>
              <a:t>5</a:t>
            </a:r>
            <a:r>
              <a:rPr lang="zh-CN" altLang="en-US" sz="2000">
                <a:solidFill>
                  <a:schemeClr val="tx1"/>
                </a:solidFill>
              </a:rPr>
              <a:t>要素”的要求，初步制定求职目标，</a:t>
            </a:r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完成学习手册中 </a:t>
            </a:r>
            <a:r>
              <a:rPr lang="en-US" altLang="zh-CN" sz="2000">
                <a:solidFill>
                  <a:schemeClr val="tx1"/>
                </a:solidFill>
              </a:rPr>
              <a:t>P5 </a:t>
            </a:r>
            <a:r>
              <a:rPr lang="zh-CN" altLang="en-US" sz="2000">
                <a:solidFill>
                  <a:schemeClr val="tx1"/>
                </a:solidFill>
              </a:rPr>
              <a:t>的目标描述。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53060" y="32004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我的求职计划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5475" y="1528445"/>
            <a:ext cx="2286000" cy="305498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72285" y="3214370"/>
            <a:ext cx="2324100" cy="31242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/>
          <p:nvPr>
            <p:custDataLst>
              <p:tags r:id="rId1"/>
            </p:custDataLst>
          </p:nvPr>
        </p:nvGraphicFramePr>
        <p:xfrm>
          <a:off x="918210" y="1524000"/>
          <a:ext cx="10356215" cy="4707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520"/>
                <a:gridCol w="1477010"/>
                <a:gridCol w="1294130"/>
                <a:gridCol w="1294765"/>
                <a:gridCol w="1294130"/>
                <a:gridCol w="1294130"/>
                <a:gridCol w="1295400"/>
                <a:gridCol w="1294130"/>
              </a:tblGrid>
              <a:tr h="675005">
                <a:tc gridSpan="8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目标岗位：</a:t>
                      </a:r>
                      <a:r>
                        <a:rPr lang="en-US" altLang="zh-CN"/>
                        <a:t>xx</a:t>
                      </a:r>
                      <a:r>
                        <a:rPr lang="zh-CN" altLang="en-US"/>
                        <a:t>公司</a:t>
                      </a:r>
                      <a:r>
                        <a:rPr lang="en-US" altLang="zh-CN"/>
                        <a:t>-xx</a:t>
                      </a:r>
                      <a:r>
                        <a:rPr lang="zh-CN" altLang="en-US"/>
                        <a:t>职位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某标准的几个</a:t>
                      </a:r>
                      <a:r>
                        <a:rPr lang="en-US" altLang="zh-CN"/>
                        <a:t>offer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（符合</a:t>
                      </a:r>
                      <a:r>
                        <a:rPr lang="en-US" altLang="zh-CN"/>
                        <a:t>SMART</a:t>
                      </a:r>
                      <a:r>
                        <a:rPr lang="zh-CN" altLang="en-US"/>
                        <a:t>原则的具体描述）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178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步骤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内容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关键人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监督人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资源人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截止日期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奖惩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复盘</a:t>
                      </a:r>
                      <a:endParaRPr lang="zh-CN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职业规划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通用简历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专属简历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面试准备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面试模拟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投</a:t>
                      </a:r>
                      <a:r>
                        <a:rPr lang="en-US" altLang="zh-CN"/>
                        <a:t>15</a:t>
                      </a:r>
                      <a:r>
                        <a:rPr lang="zh-CN" altLang="en-US"/>
                        <a:t>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面试</a:t>
                      </a:r>
                      <a:r>
                        <a:rPr lang="en-US" altLang="zh-CN"/>
                        <a:t>10</a:t>
                      </a:r>
                      <a:r>
                        <a:rPr lang="zh-CN" altLang="en-US"/>
                        <a:t>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709160" y="802640"/>
            <a:ext cx="27736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：求职计划总表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3060" y="32004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我的求职计划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9964420" y="4756150"/>
            <a:ext cx="1614805" cy="214884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A-文本框 8"/>
          <p:cNvSpPr txBox="1"/>
          <p:nvPr userDrawn="1">
            <p:custDataLst>
              <p:tags r:id="rId1"/>
            </p:custDataLst>
          </p:nvPr>
        </p:nvSpPr>
        <p:spPr>
          <a:xfrm>
            <a:off x="4488180" y="481330"/>
            <a:ext cx="3206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spc="600" dirty="0">
                <a:solidFill>
                  <a:srgbClr val="224477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课程学习路线图</a:t>
            </a:r>
            <a:endParaRPr lang="zh-CN" altLang="en-US" sz="2800" spc="600" dirty="0">
              <a:solidFill>
                <a:srgbClr val="224477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636365" y="742676"/>
            <a:ext cx="1800000" cy="0"/>
          </a:xfrm>
          <a:prstGeom prst="line">
            <a:avLst/>
          </a:prstGeom>
          <a:ln w="28575">
            <a:solidFill>
              <a:srgbClr val="224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7694080" y="742676"/>
            <a:ext cx="1800000" cy="0"/>
          </a:xfrm>
          <a:prstGeom prst="line">
            <a:avLst/>
          </a:prstGeom>
          <a:ln w="28575">
            <a:solidFill>
              <a:srgbClr val="224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320675" y="3524885"/>
            <a:ext cx="11503025" cy="437515"/>
            <a:chOff x="534438" y="3368953"/>
            <a:chExt cx="10944224" cy="438144"/>
          </a:xfrm>
          <a:solidFill>
            <a:srgbClr val="224477"/>
          </a:solidFill>
        </p:grpSpPr>
        <p:sp>
          <p:nvSpPr>
            <p:cNvPr id="63" name="矩形 62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65" name="矩形 64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72" name="肘形连接符 71"/>
          <p:cNvCxnSpPr/>
          <p:nvPr/>
        </p:nvCxnSpPr>
        <p:spPr>
          <a:xfrm rot="5400000" flipH="1" flipV="1">
            <a:off x="760979" y="2781061"/>
            <a:ext cx="962299" cy="291252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720241" y="3407836"/>
            <a:ext cx="750223" cy="675904"/>
            <a:chOff x="1024025" y="3090803"/>
            <a:chExt cx="750984" cy="676392"/>
          </a:xfrm>
          <a:solidFill>
            <a:srgbClr val="414455"/>
          </a:solidFill>
        </p:grpSpPr>
        <p:sp>
          <p:nvSpPr>
            <p:cNvPr id="74" name="六边形 73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64"/>
            <p:cNvSpPr txBox="1"/>
            <p:nvPr/>
          </p:nvSpPr>
          <p:spPr>
            <a:xfrm>
              <a:off x="1024025" y="3298193"/>
              <a:ext cx="750984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文本框 66"/>
          <p:cNvSpPr txBox="1"/>
          <p:nvPr/>
        </p:nvSpPr>
        <p:spPr>
          <a:xfrm>
            <a:off x="1388110" y="1543050"/>
            <a:ext cx="2286000" cy="1461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。第一章《就业指导概述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》就业趋势与就业意识唤醒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建立整体策略意识，唤醒沉睡就业意识，透析升学出国现状，熟悉双重保险策略。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9" name="肘形连接符 78"/>
          <p:cNvCxnSpPr/>
          <p:nvPr/>
        </p:nvCxnSpPr>
        <p:spPr>
          <a:xfrm rot="5400000" flipH="1" flipV="1">
            <a:off x="3339389" y="2781056"/>
            <a:ext cx="962305" cy="29125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3356117" y="3407834"/>
            <a:ext cx="700281" cy="675903"/>
            <a:chOff x="1082183" y="3090803"/>
            <a:chExt cx="700992" cy="676392"/>
          </a:xfrm>
          <a:solidFill>
            <a:srgbClr val="414455"/>
          </a:solidFill>
        </p:grpSpPr>
        <p:sp>
          <p:nvSpPr>
            <p:cNvPr id="81" name="六边形 80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72"/>
            <p:cNvSpPr txBox="1"/>
            <p:nvPr/>
          </p:nvSpPr>
          <p:spPr>
            <a:xfrm>
              <a:off x="1082183" y="3298193"/>
              <a:ext cx="700992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03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5" name="文本框 75"/>
          <p:cNvSpPr txBox="1"/>
          <p:nvPr/>
        </p:nvSpPr>
        <p:spPr>
          <a:xfrm>
            <a:off x="3966210" y="1438910"/>
            <a:ext cx="2239645" cy="2165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第三章《大学生求职准备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》目标制定与计划实施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学习“项目管理”思维，评估求职目标与准备情况，初步制定实习、就业投递计划，深度挖掘背景经历。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86" name="肘形连接符 85"/>
          <p:cNvCxnSpPr/>
          <p:nvPr/>
        </p:nvCxnSpPr>
        <p:spPr>
          <a:xfrm rot="5400000" flipH="1" flipV="1">
            <a:off x="5917172" y="2781059"/>
            <a:ext cx="962306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5879703" y="3407834"/>
            <a:ext cx="680726" cy="675903"/>
            <a:chOff x="1027931" y="3090803"/>
            <a:chExt cx="681417" cy="676392"/>
          </a:xfrm>
          <a:solidFill>
            <a:srgbClr val="414455"/>
          </a:solidFill>
        </p:grpSpPr>
        <p:sp>
          <p:nvSpPr>
            <p:cNvPr id="88" name="六边形 87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文本框 79"/>
            <p:cNvSpPr txBox="1"/>
            <p:nvPr/>
          </p:nvSpPr>
          <p:spPr>
            <a:xfrm>
              <a:off x="1027931" y="3298193"/>
              <a:ext cx="681417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05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2" name="文本框 82"/>
          <p:cNvSpPr txBox="1"/>
          <p:nvPr/>
        </p:nvSpPr>
        <p:spPr>
          <a:xfrm>
            <a:off x="6543675" y="1494790"/>
            <a:ext cx="2353310" cy="178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第五章《大学生求职准备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》半结构化面试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熟悉校招单面经典流程，换位思考面试官考核逻辑，精心准备面试自我介绍，了解高频单面问题回答思路。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3" name="肘形连接符 92"/>
          <p:cNvCxnSpPr/>
          <p:nvPr/>
        </p:nvCxnSpPr>
        <p:spPr>
          <a:xfrm rot="5400000" flipH="1" flipV="1">
            <a:off x="8494953" y="2781058"/>
            <a:ext cx="962305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8469279" y="3407834"/>
            <a:ext cx="719351" cy="675903"/>
            <a:chOff x="1039738" y="3090803"/>
            <a:chExt cx="720080" cy="676392"/>
          </a:xfrm>
          <a:solidFill>
            <a:srgbClr val="414455"/>
          </a:solidFill>
        </p:grpSpPr>
        <p:sp>
          <p:nvSpPr>
            <p:cNvPr id="95" name="六边形 94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6" name="文本框 86"/>
            <p:cNvSpPr txBox="1"/>
            <p:nvPr/>
          </p:nvSpPr>
          <p:spPr>
            <a:xfrm>
              <a:off x="1039738" y="3298193"/>
              <a:ext cx="720080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07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9" name="文本框 89"/>
          <p:cNvSpPr txBox="1"/>
          <p:nvPr/>
        </p:nvSpPr>
        <p:spPr>
          <a:xfrm>
            <a:off x="9121775" y="1494790"/>
            <a:ext cx="2211705" cy="178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第七章《职场适应与权益保护》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明确校招实习价值意义，分析象牙塔到格子间思维差异。了解就业协议事项，熟悉毕业流程手续，案例学习劳动法规。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rot="16200000" flipH="1">
            <a:off x="1953194" y="4516572"/>
            <a:ext cx="1156919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2041166" y="3407834"/>
            <a:ext cx="700279" cy="675903"/>
            <a:chOff x="1056092" y="3090803"/>
            <a:chExt cx="700988" cy="676392"/>
          </a:xfrm>
          <a:solidFill>
            <a:srgbClr val="414455"/>
          </a:solidFill>
        </p:grpSpPr>
        <p:sp>
          <p:nvSpPr>
            <p:cNvPr id="102" name="六边形 10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文本框 93"/>
            <p:cNvSpPr txBox="1"/>
            <p:nvPr/>
          </p:nvSpPr>
          <p:spPr>
            <a:xfrm>
              <a:off x="1056092" y="3298193"/>
              <a:ext cx="700988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02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6" name="文本框 96"/>
          <p:cNvSpPr txBox="1"/>
          <p:nvPr/>
        </p:nvSpPr>
        <p:spPr>
          <a:xfrm>
            <a:off x="2677160" y="4529455"/>
            <a:ext cx="2147570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第二章《就业指导概述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》就业信息搜索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学习通用型信息搜索策略、搜索渠道，了解生涯规划决策方法，为目标制定与计划实施建立良好基础。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7" name="肘形连接符 106"/>
          <p:cNvCxnSpPr/>
          <p:nvPr/>
        </p:nvCxnSpPr>
        <p:spPr>
          <a:xfrm rot="16200000" flipH="1">
            <a:off x="4530971" y="4516570"/>
            <a:ext cx="1156919" cy="29125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4632177" y="3407834"/>
            <a:ext cx="700279" cy="675903"/>
            <a:chOff x="1069340" y="3090803"/>
            <a:chExt cx="700989" cy="676392"/>
          </a:xfrm>
          <a:solidFill>
            <a:srgbClr val="414455"/>
          </a:solidFill>
        </p:grpSpPr>
        <p:sp>
          <p:nvSpPr>
            <p:cNvPr id="109" name="六边形 10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01"/>
            <p:cNvSpPr txBox="1"/>
            <p:nvPr/>
          </p:nvSpPr>
          <p:spPr>
            <a:xfrm>
              <a:off x="1069340" y="3298193"/>
              <a:ext cx="700989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04</a:t>
              </a:r>
              <a:endParaRPr lang="en-US" altLang="zh-CN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3" name="文本框 104"/>
          <p:cNvSpPr txBox="1"/>
          <p:nvPr/>
        </p:nvSpPr>
        <p:spPr>
          <a:xfrm>
            <a:off x="5220970" y="4529455"/>
            <a:ext cx="2258695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第四章《大学生求职准备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》网申、简历技巧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了解网申、简历校招筛选标准，掌握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分析关键技巧，建立专属简历核心概念，完成实用优质简历书写。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4" name="肘形连接符 113"/>
          <p:cNvCxnSpPr/>
          <p:nvPr/>
        </p:nvCxnSpPr>
        <p:spPr>
          <a:xfrm rot="16200000" flipH="1">
            <a:off x="7108755" y="4516572"/>
            <a:ext cx="1156919" cy="29125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14"/>
          <p:cNvGrpSpPr/>
          <p:nvPr/>
        </p:nvGrpSpPr>
        <p:grpSpPr>
          <a:xfrm>
            <a:off x="7194659" y="3407834"/>
            <a:ext cx="700279" cy="675903"/>
            <a:chOff x="1054022" y="3090803"/>
            <a:chExt cx="700988" cy="676392"/>
          </a:xfrm>
          <a:solidFill>
            <a:srgbClr val="414455"/>
          </a:solidFill>
        </p:grpSpPr>
        <p:sp>
          <p:nvSpPr>
            <p:cNvPr id="116" name="六边形 11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7" name="文本框 108"/>
            <p:cNvSpPr txBox="1"/>
            <p:nvPr/>
          </p:nvSpPr>
          <p:spPr>
            <a:xfrm>
              <a:off x="1054022" y="3298193"/>
              <a:ext cx="700988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06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0" name="文本框 111"/>
          <p:cNvSpPr txBox="1"/>
          <p:nvPr/>
        </p:nvSpPr>
        <p:spPr>
          <a:xfrm>
            <a:off x="7832725" y="4529455"/>
            <a:ext cx="2381250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第六章《大学生求职准备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》小组面试技巧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了解群面常见考核形式，熟悉经典群面考核题型，掌握无领导小组通用角色，体验群体面试精彩瞬间。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9764112" y="3407834"/>
            <a:ext cx="681472" cy="675903"/>
            <a:chOff x="1045689" y="3090803"/>
            <a:chExt cx="682162" cy="676392"/>
          </a:xfrm>
          <a:solidFill>
            <a:srgbClr val="414455"/>
          </a:solidFill>
        </p:grpSpPr>
        <p:sp>
          <p:nvSpPr>
            <p:cNvPr id="122" name="六边形 12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3" name="文本框 114"/>
            <p:cNvSpPr txBox="1"/>
            <p:nvPr/>
          </p:nvSpPr>
          <p:spPr>
            <a:xfrm>
              <a:off x="1045689" y="3298193"/>
              <a:ext cx="682162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08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" name="肘形连接符 113"/>
          <p:cNvCxnSpPr/>
          <p:nvPr/>
        </p:nvCxnSpPr>
        <p:spPr>
          <a:xfrm rot="16200000" flipH="1">
            <a:off x="9686855" y="4516572"/>
            <a:ext cx="1156919" cy="29125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11"/>
          <p:cNvSpPr txBox="1"/>
          <p:nvPr/>
        </p:nvSpPr>
        <p:spPr>
          <a:xfrm>
            <a:off x="10410825" y="4529455"/>
            <a:ext cx="1572895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第八章《国内升学与出国留学》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3765"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545715" y="2320925"/>
            <a:ext cx="229933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03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42047" y="2504350"/>
            <a:ext cx="5548451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求职过程的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  <a:p>
            <a:pPr algn="l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项目管理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95935" y="883920"/>
            <a:ext cx="6820535" cy="5815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汉仪旗黑-55简" panose="00020600040101010101" charset="-122"/>
              </a:rPr>
              <a:t>项目管理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根据美国项目管理协会（PMI）的定义，项目是“为了创造独特的产品、服务及成果而在一定的时间内实施的工作”。通俗的讲，项目管理的意义就是，在特定的期限内高质量的完成特定的目的或目标。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如果我们把求职也当成一个项目来看待，那么这个项目的期限通常是只有短短</a:t>
            </a:r>
            <a:r>
              <a:rPr lang="en-US" sz="2000" dirty="0">
                <a:latin typeface="Arial" panose="020B0604020202020204" pitchFamily="34" charset="0"/>
                <a:ea typeface="汉仪旗黑-55简" panose="00020600040101010101" charset="-122"/>
              </a:rPr>
              <a:t>1</a:t>
            </a: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-</a:t>
            </a:r>
            <a:r>
              <a:rPr lang="en-US" sz="2000" dirty="0">
                <a:latin typeface="Arial" panose="020B0604020202020204" pitchFamily="34" charset="0"/>
                <a:ea typeface="汉仪旗黑-55简" panose="00020600040101010101" charset="-122"/>
              </a:rPr>
              <a:t>3</a:t>
            </a:r>
            <a:r>
              <a:rPr sz="2000" dirty="0">
                <a:latin typeface="Arial" panose="020B0604020202020204" pitchFamily="34" charset="0"/>
                <a:ea typeface="汉仪旗黑-55简" panose="00020600040101010101" charset="-122"/>
              </a:rPr>
              <a:t>个月，对于还没有毕业的同学们可能是长达一年的毕业季，要完成的特定目标，就是拿到一个让自己在较长的职业发展周期中，非常符合自己的优势能够对职业生涯有意义的Offer，通常这样的目标的制定在项目管理中要符合以下几条黄金法则。</a:t>
            </a:r>
            <a:endParaRPr sz="20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776085" y="1263015"/>
            <a:ext cx="5057775" cy="50577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53060" y="320040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3.3.1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项目管理的概念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71805" y="2896870"/>
            <a:ext cx="389699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2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、</a:t>
            </a:r>
            <a:r>
              <a:rPr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求职规划阶段</a:t>
            </a:r>
            <a:endParaRPr sz="1600" b="1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r">
              <a:lnSpc>
                <a:spcPct val="150000"/>
              </a:lnSpc>
            </a:pPr>
            <a:r>
              <a:rPr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这预估整个求职过程所需时间，再考虑有无优化空间，可以缩短最低所需时</a:t>
            </a:r>
            <a:r>
              <a:rPr lang="zh-CN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间，详见“求职准备表”、“投递跟踪表”</a:t>
            </a:r>
            <a:r>
              <a:rPr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。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47610" y="2397125"/>
            <a:ext cx="389636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4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、求职监控阶段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通过两张表，我们可以记录跟踪每一个准备阶段和求职过程细节，进行每个过程的跟踪和调整。在遇到问题时，及时分析作出调整，确保计划每一步都有跟踪有结果。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0535" y="5100320"/>
            <a:ext cx="47123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3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、求职执行阶段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执行阶段最为重要，这时我们最重要的是具备一个“投递跟踪表”，并严格按照计划完成每日任务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28815" y="4841240"/>
            <a:ext cx="471233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5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、</a:t>
            </a:r>
            <a:r>
              <a:rPr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求职收尾阶段</a:t>
            </a:r>
            <a:endParaRPr sz="1600" b="1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在整个求职计划的结尾，主要需要完成的是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OFFER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的选择、</a:t>
            </a:r>
            <a:r>
              <a:rPr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入职前的准备，要为马上到来的试用期做好全面调整。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4730719" y="2631439"/>
            <a:ext cx="2730562" cy="2468881"/>
          </a:xfrm>
          <a:prstGeom prst="rect">
            <a:avLst/>
          </a:prstGeom>
        </p:spPr>
      </p:pic>
      <p:sp>
        <p:nvSpPr>
          <p:cNvPr id="2" name="矩形 19"/>
          <p:cNvSpPr/>
          <p:nvPr/>
        </p:nvSpPr>
        <p:spPr>
          <a:xfrm>
            <a:off x="747395" y="795020"/>
            <a:ext cx="7704455" cy="23069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1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、求职启动阶段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这个阶段更多的是一个全面分析和策划的过程，我们要把必须要完成的各项工作进行系统的罗列，如何具备良好的心态，如何做好职业生涯规划、确定求职方向，如何将网申、简历、群面、单面都提前准备好，如何做好试用期过度，并最终使用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SMART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rPr>
              <a:t>原则确定求职目标等。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666480" y="607695"/>
            <a:ext cx="292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求职</a:t>
            </a:r>
            <a:r>
              <a:rPr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项目管理的五个过程组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53060" y="320040"/>
            <a:ext cx="323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3.3.2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求职过程的不同阶段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9" grpId="0"/>
      <p:bldP spid="20" grpId="0"/>
      <p:bldP spid="21" grpId="0"/>
      <p:bldP spid="22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859790" y="5200015"/>
            <a:ext cx="8520430" cy="1237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2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、</a:t>
            </a:r>
            <a:r>
              <a:rPr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求职规划阶段</a:t>
            </a:r>
            <a:endParaRPr sz="1600" b="1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这预估整个求职过程所需时间，再考虑有无优化空间，可以缩短最低所需时</a:t>
            </a:r>
            <a:r>
              <a:rPr lang="zh-CN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间，</a:t>
            </a:r>
            <a:r>
              <a:rPr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同时制定详细的各子目标的完成周期，思考完成各子目标的必备条件。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859790" y="1275080"/>
          <a:ext cx="102235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520"/>
                <a:gridCol w="1106805"/>
                <a:gridCol w="1209040"/>
                <a:gridCol w="1369060"/>
                <a:gridCol w="1997075"/>
                <a:gridCol w="1460500"/>
                <a:gridCol w="14605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具体求职目标</a:t>
                      </a:r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准备项目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自评分数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目标分数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子目标细节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开始、截止时间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达成方法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完成度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职业探索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职业访谈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职业规划书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简历优化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网申投递管理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单面技巧演练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群面技巧演练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其它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4861560" y="699770"/>
            <a:ext cx="24688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：求职准备表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53060" y="31178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3.3.3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求职准备表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9982835" y="4614545"/>
            <a:ext cx="1634490" cy="218821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859790" y="5175250"/>
            <a:ext cx="87401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3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4 </a:t>
            </a:r>
            <a:r>
              <a:rPr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执行</a:t>
            </a:r>
            <a:r>
              <a:rPr lang="zh-CN"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阶段</a:t>
            </a:r>
            <a:r>
              <a:rPr sz="1600" b="1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、监控阶段</a:t>
            </a:r>
            <a:endParaRPr sz="1600" b="1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执行、监控阶段最为重要</a:t>
            </a:r>
            <a:r>
              <a:rPr lang="zh-CN"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，</a:t>
            </a:r>
            <a:r>
              <a:rPr sz="16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sym typeface="+mn-ea"/>
              </a:rPr>
              <a:t>我们可以记录跟踪一个投递具体的过程细节，进行每个投递过程的跟踪和调整。在投递遇到问题的时候，应当及时分析作出调整，确保每次投递都有跟踪有结果。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  <a:sym typeface="+mn-ea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552450" y="1628140"/>
          <a:ext cx="1107021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865"/>
                <a:gridCol w="663656"/>
                <a:gridCol w="987047"/>
                <a:gridCol w="1002030"/>
                <a:gridCol w="793490"/>
                <a:gridCol w="693056"/>
                <a:gridCol w="713200"/>
                <a:gridCol w="1194435"/>
                <a:gridCol w="1295923"/>
                <a:gridCol w="981075"/>
                <a:gridCol w="1540438"/>
              </a:tblGrid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投递时间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公司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投递渠道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投递进展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岗位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薪资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条件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笔试跟踪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群面跟踪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单面跟踪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Offer</a:t>
                      </a:r>
                      <a:r>
                        <a:rPr lang="zh-CN" altLang="en-US" sz="1800"/>
                        <a:t>情况</a:t>
                      </a:r>
                      <a:endParaRPr lang="zh-CN" altLang="en-US" sz="1800"/>
                    </a:p>
                  </a:txBody>
                  <a:tcPr marL="0" marR="0" marT="0" marB="1" vert="horz" anchor="ctr" anchorCtr="0"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852670" y="814070"/>
            <a:ext cx="24688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：投递跟踪表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3060" y="30924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3.3.4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投递跟踪表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9965690" y="4780915"/>
            <a:ext cx="1630045" cy="217995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606675" y="2320925"/>
            <a:ext cx="231203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04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18530" y="3048635"/>
            <a:ext cx="53320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背景提升意识</a:t>
            </a:r>
            <a:endParaRPr lang="zh-CN" altLang="en-US" sz="66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5054600" y="1765935"/>
            <a:ext cx="5798185" cy="4066540"/>
            <a:chOff x="1189866" y="2421642"/>
            <a:chExt cx="7862693" cy="2159675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4041375" y="-429867"/>
              <a:ext cx="2159675" cy="7862693"/>
              <a:chOff x="1131383" y="3409405"/>
              <a:chExt cx="2159675" cy="7862693"/>
            </a:xfrm>
          </p:grpSpPr>
          <p:sp>
            <p:nvSpPr>
              <p:cNvPr id="33" name="矩形: 圆角 32"/>
              <p:cNvSpPr/>
              <p:nvPr/>
            </p:nvSpPr>
            <p:spPr>
              <a:xfrm>
                <a:off x="1131383" y="3409405"/>
                <a:ext cx="2159675" cy="786269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0" name="矩形: 圆角 9"/>
              <p:cNvSpPr/>
              <p:nvPr/>
            </p:nvSpPr>
            <p:spPr>
              <a:xfrm>
                <a:off x="1851274" y="3457045"/>
                <a:ext cx="719892" cy="5925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631610" y="2498870"/>
              <a:ext cx="6393658" cy="196137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1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、两人结为小组，总讨论时间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5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分钟，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A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同学讲述自己的求职目标，并阐述自己现有的求职优势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(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证书、实习、成绩、校园活动等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)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。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2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、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B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同学根据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A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同学的表述，给出实习建议或其它能够提升求职背景的实用意见。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3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、常见的背景提升的应用策略存在于就业或留学的准备阶段。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10342293" y="2988310"/>
            <a:ext cx="1481407" cy="140589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70000">
                <a:schemeClr val="accent2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背景</a:t>
            </a:r>
            <a:endParaRPr lang="zh-CN" altLang="en-US" sz="2800" dirty="0">
              <a:solidFill>
                <a:prstClr val="whit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lvl="0" algn="ctr">
              <a:defRPr/>
            </a:pPr>
            <a:r>
              <a:rPr lang="zh-CN" altLang="en-US" sz="28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提升</a:t>
            </a:r>
            <a:endParaRPr lang="zh-CN" altLang="en-US" sz="2800" dirty="0">
              <a:solidFill>
                <a:prstClr val="whit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3060" y="320040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3.4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背景提升小组讨论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 descr="千库网_心理咨询师开解烦恼_元素编号12836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2078355"/>
            <a:ext cx="4399280" cy="3503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70"/>
          <p:cNvSpPr/>
          <p:nvPr/>
        </p:nvSpPr>
        <p:spPr>
          <a:xfrm>
            <a:off x="8814278" y="523875"/>
            <a:ext cx="3377723" cy="6334125"/>
          </a:xfrm>
          <a:custGeom>
            <a:avLst/>
            <a:gdLst>
              <a:gd name="connsiteX0" fmla="*/ 3263559 w 3263559"/>
              <a:gd name="connsiteY0" fmla="*/ 0 h 6120037"/>
              <a:gd name="connsiteX1" fmla="*/ 3263559 w 3263559"/>
              <a:gd name="connsiteY1" fmla="*/ 6120037 h 6120037"/>
              <a:gd name="connsiteX2" fmla="*/ 47815 w 3263559"/>
              <a:gd name="connsiteY2" fmla="*/ 6120037 h 6120037"/>
              <a:gd name="connsiteX3" fmla="*/ 31246 w 3263559"/>
              <a:gd name="connsiteY3" fmla="*/ 5989642 h 6120037"/>
              <a:gd name="connsiteX4" fmla="*/ 0 w 3263559"/>
              <a:gd name="connsiteY4" fmla="*/ 5370863 h 6120037"/>
              <a:gd name="connsiteX5" fmla="*/ 3167244 w 3263559"/>
              <a:gd name="connsiteY5" fmla="*/ 49330 h 6120037"/>
              <a:gd name="connsiteX6" fmla="*/ 3263559 w 3263559"/>
              <a:gd name="connsiteY6" fmla="*/ 0 h 61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559" h="6120037">
                <a:moveTo>
                  <a:pt x="3263559" y="0"/>
                </a:moveTo>
                <a:lnTo>
                  <a:pt x="3263559" y="6120037"/>
                </a:lnTo>
                <a:lnTo>
                  <a:pt x="47815" y="6120037"/>
                </a:lnTo>
                <a:lnTo>
                  <a:pt x="31246" y="5989642"/>
                </a:lnTo>
                <a:cubicBezTo>
                  <a:pt x="10584" y="5786192"/>
                  <a:pt x="0" y="5579764"/>
                  <a:pt x="0" y="5370863"/>
                </a:cubicBezTo>
                <a:cubicBezTo>
                  <a:pt x="0" y="3072954"/>
                  <a:pt x="1280691" y="1074167"/>
                  <a:pt x="3167244" y="49330"/>
                </a:cubicBezTo>
                <a:lnTo>
                  <a:pt x="3263559" y="0"/>
                </a:lnTo>
                <a:close/>
              </a:path>
            </a:pathLst>
          </a:custGeom>
          <a:solidFill>
            <a:srgbClr val="CD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8" name="Straight Connector 4"/>
          <p:cNvCxnSpPr/>
          <p:nvPr/>
        </p:nvCxnSpPr>
        <p:spPr>
          <a:xfrm>
            <a:off x="2647950" y="523875"/>
            <a:ext cx="8782050" cy="0"/>
          </a:xfrm>
          <a:prstGeom prst="line">
            <a:avLst/>
          </a:prstGeom>
          <a:ln>
            <a:solidFill>
              <a:srgbClr val="191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4"/>
          <p:cNvCxnSpPr/>
          <p:nvPr/>
        </p:nvCxnSpPr>
        <p:spPr>
          <a:xfrm>
            <a:off x="4505274" y="1299629"/>
            <a:ext cx="0" cy="50196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03530" y="313690"/>
            <a:ext cx="2242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/>
            <a:r>
              <a:rPr lang="zh-CN" altLang="en-US" sz="2000" noProof="1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课程回顾</a:t>
            </a:r>
            <a:endParaRPr lang="zh-CN" altLang="en-US" sz="2000" noProof="1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4" name="Rectangle: Rounded Corners 5"/>
          <p:cNvSpPr/>
          <p:nvPr/>
        </p:nvSpPr>
        <p:spPr>
          <a:xfrm>
            <a:off x="1011310" y="2432993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5" name="Oval 27"/>
          <p:cNvSpPr/>
          <p:nvPr/>
        </p:nvSpPr>
        <p:spPr>
          <a:xfrm>
            <a:off x="3261725" y="2565648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26" name="Straight Arrow Connector 35"/>
          <p:cNvCxnSpPr/>
          <p:nvPr/>
        </p:nvCxnSpPr>
        <p:spPr>
          <a:xfrm>
            <a:off x="3350417" y="2762352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408070" y="2562297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8" name="Rectangle: Rounded Corners 5"/>
          <p:cNvSpPr/>
          <p:nvPr/>
        </p:nvSpPr>
        <p:spPr>
          <a:xfrm>
            <a:off x="1011310" y="4229227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9" name="Oval 27"/>
          <p:cNvSpPr/>
          <p:nvPr/>
        </p:nvSpPr>
        <p:spPr>
          <a:xfrm>
            <a:off x="3261725" y="4361882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30" name="Straight Arrow Connector 35"/>
          <p:cNvCxnSpPr/>
          <p:nvPr/>
        </p:nvCxnSpPr>
        <p:spPr>
          <a:xfrm>
            <a:off x="3350417" y="4558586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1408070" y="4358531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6" name="Rectangle: Rounded Corners 5"/>
          <p:cNvSpPr/>
          <p:nvPr/>
        </p:nvSpPr>
        <p:spPr>
          <a:xfrm>
            <a:off x="5026248" y="2493930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7" name="Oval 27"/>
          <p:cNvSpPr/>
          <p:nvPr/>
        </p:nvSpPr>
        <p:spPr>
          <a:xfrm>
            <a:off x="7276663" y="2626585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38" name="Straight Arrow Connector 35"/>
          <p:cNvCxnSpPr/>
          <p:nvPr/>
        </p:nvCxnSpPr>
        <p:spPr>
          <a:xfrm>
            <a:off x="7365355" y="2823289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9" name="文本框 38"/>
          <p:cNvSpPr txBox="1"/>
          <p:nvPr/>
        </p:nvSpPr>
        <p:spPr>
          <a:xfrm>
            <a:off x="5423008" y="2623234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0" name="Rectangle: Rounded Corners 5"/>
          <p:cNvSpPr/>
          <p:nvPr/>
        </p:nvSpPr>
        <p:spPr>
          <a:xfrm>
            <a:off x="5026248" y="4290164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1" name="Oval 27"/>
          <p:cNvSpPr/>
          <p:nvPr/>
        </p:nvSpPr>
        <p:spPr>
          <a:xfrm>
            <a:off x="7276663" y="4422819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42" name="Straight Arrow Connector 35"/>
          <p:cNvCxnSpPr/>
          <p:nvPr/>
        </p:nvCxnSpPr>
        <p:spPr>
          <a:xfrm>
            <a:off x="7365355" y="4619523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43" name="文本框 42"/>
          <p:cNvSpPr txBox="1"/>
          <p:nvPr/>
        </p:nvSpPr>
        <p:spPr>
          <a:xfrm>
            <a:off x="5423008" y="4419468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04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71" y="769370"/>
            <a:ext cx="4831043" cy="584313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051057" y="3411751"/>
            <a:ext cx="23336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HR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角度看校招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83175" y="3461385"/>
            <a:ext cx="337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求职过程中的项目管理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50290" y="5193030"/>
            <a:ext cx="252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我的求职计划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83175" y="5242560"/>
            <a:ext cx="240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背景提升意识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1" grpId="0"/>
      <p:bldP spid="24" grpId="0" bldLvl="0" animBg="1"/>
      <p:bldP spid="25" grpId="0" bldLvl="0" animBg="1"/>
      <p:bldP spid="27" grpId="0"/>
      <p:bldP spid="28" grpId="0" bldLvl="0" animBg="1"/>
      <p:bldP spid="29" grpId="0" bldLvl="0" animBg="1"/>
      <p:bldP spid="31" grpId="0"/>
      <p:bldP spid="36" grpId="0" bldLvl="0" animBg="1"/>
      <p:bldP spid="37" grpId="0" bldLvl="0" animBg="1"/>
      <p:bldP spid="39" grpId="0"/>
      <p:bldP spid="40" grpId="0" bldLvl="0" animBg="1"/>
      <p:bldP spid="41" grpId="0" bldLvl="0" animBg="1"/>
      <p:bldP spid="43" grpId="0"/>
      <p:bldP spid="32" grpId="0"/>
      <p:bldP spid="44" grpId="0"/>
      <p:bldP spid="46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千库网_简约白色长方形边框对话框标题框_元素编号12438849"/>
          <p:cNvPicPr>
            <a:picLocks noChangeAspect="1"/>
          </p:cNvPicPr>
          <p:nvPr/>
        </p:nvPicPr>
        <p:blipFill>
          <a:blip r:embed="rId1"/>
          <a:srcRect t="20059" b="20067"/>
          <a:stretch>
            <a:fillRect/>
          </a:stretch>
        </p:blipFill>
        <p:spPr>
          <a:xfrm>
            <a:off x="3050540" y="1463675"/>
            <a:ext cx="8126095" cy="48653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234170" y="1844040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康圆体W3" panose="020F0309000000000000" charset="-122"/>
                <a:ea typeface="华康圆体W3" panose="020F0309000000000000" charset="-122"/>
              </a:rPr>
              <a:t>课后小任务</a:t>
            </a:r>
            <a:endParaRPr lang="zh-CN" altLang="en-US" b="1">
              <a:latin typeface="华康圆体W3" panose="020F0309000000000000" charset="-122"/>
              <a:ea typeface="华康圆体W3" panose="020F0309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145915" y="3696970"/>
            <a:ext cx="59347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tx1"/>
                </a:solidFill>
              </a:rPr>
              <a:t>完成学习手册中 </a:t>
            </a:r>
            <a:r>
              <a:rPr lang="en-US" altLang="zh-CN" sz="2000">
                <a:solidFill>
                  <a:schemeClr val="tx1"/>
                </a:solidFill>
              </a:rPr>
              <a:t>P5-P8 </a:t>
            </a:r>
            <a:r>
              <a:rPr lang="zh-CN" altLang="en-US" sz="2000">
                <a:solidFill>
                  <a:schemeClr val="tx1"/>
                </a:solidFill>
              </a:rPr>
              <a:t>求职目标及三张表的填写。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3" name="Picture 2" descr="千库网_目标任务绩效增高商务图_元素编号128759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" y="160020"/>
            <a:ext cx="2378710" cy="23787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apple/Desktop/WechatIMG244.pngWechatIMG2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3530" y="249555"/>
            <a:ext cx="2806700" cy="772795"/>
          </a:xfrm>
          <a:prstGeom prst="rect">
            <a:avLst/>
          </a:prstGeom>
        </p:spPr>
      </p:pic>
      <p:sp>
        <p:nvSpPr>
          <p:cNvPr id="3" name="文本框 46"/>
          <p:cNvSpPr txBox="1"/>
          <p:nvPr/>
        </p:nvSpPr>
        <p:spPr>
          <a:xfrm>
            <a:off x="1946275" y="2171065"/>
            <a:ext cx="86804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3F435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第四章《大学生求职准备</a:t>
            </a:r>
            <a:r>
              <a:rPr lang="en-US" altLang="zh-CN" sz="5400" b="1" dirty="0">
                <a:solidFill>
                  <a:srgbClr val="3F435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2</a:t>
            </a:r>
            <a:r>
              <a:rPr lang="zh-CN" altLang="en-US" sz="5400" b="1" dirty="0">
                <a:solidFill>
                  <a:srgbClr val="3F435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》</a:t>
            </a:r>
            <a:endParaRPr lang="zh-CN" altLang="en-US" sz="5400" b="1" dirty="0">
              <a:solidFill>
                <a:srgbClr val="3F4358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3F435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网申、简历技巧</a:t>
            </a:r>
            <a:endParaRPr lang="zh-CN" altLang="en-US" sz="5400" b="1" dirty="0">
              <a:solidFill>
                <a:srgbClr val="3F4358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千库网_任务目标绩效完成计划_元素编号128755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0"/>
            <a:ext cx="2936875" cy="2936875"/>
          </a:xfrm>
          <a:prstGeom prst="rect">
            <a:avLst/>
          </a:prstGeom>
        </p:spPr>
      </p:pic>
      <p:pic>
        <p:nvPicPr>
          <p:cNvPr id="6" name="Picture 5" descr="千库网_简约白色长方形边框对话框标题框_元素编号12438849"/>
          <p:cNvPicPr>
            <a:picLocks noChangeAspect="1"/>
          </p:cNvPicPr>
          <p:nvPr/>
        </p:nvPicPr>
        <p:blipFill>
          <a:blip r:embed="rId2"/>
          <a:srcRect t="20059" b="20067"/>
          <a:stretch>
            <a:fillRect/>
          </a:stretch>
        </p:blipFill>
        <p:spPr>
          <a:xfrm>
            <a:off x="3050540" y="1463675"/>
            <a:ext cx="8126095" cy="48653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234170" y="1844040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康圆体W3" panose="020F0309000000000000" charset="-122"/>
                <a:ea typeface="华康圆体W3" panose="020F0309000000000000" charset="-122"/>
              </a:rPr>
              <a:t>课前小任务</a:t>
            </a:r>
            <a:endParaRPr lang="zh-CN" altLang="en-US" b="1">
              <a:latin typeface="华康圆体W3" panose="020F0309000000000000" charset="-122"/>
              <a:ea typeface="华康圆体W3" panose="020F0309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242435" y="3188970"/>
            <a:ext cx="5702300" cy="1414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1</a:t>
            </a:r>
            <a:r>
              <a:rPr lang="zh-CN" altLang="en-US"/>
              <a:t>、完成学习手册中 </a:t>
            </a:r>
            <a:r>
              <a:rPr lang="en-US" altLang="zh-CN"/>
              <a:t>P1-P4 就业信息搜索</a:t>
            </a:r>
            <a:r>
              <a:rPr lang="zh-CN" altLang="en-US"/>
              <a:t>的内容，了解</a:t>
            </a:r>
            <a:endParaRPr lang="zh-CN" altLang="en-US"/>
          </a:p>
          <a:p>
            <a:pPr algn="l"/>
            <a:r>
              <a:rPr lang="zh-CN" altLang="en-US"/>
              <a:t>就业</a:t>
            </a:r>
            <a:r>
              <a:rPr lang="en-US" altLang="zh-CN"/>
              <a:t>/</a:t>
            </a:r>
            <a:r>
              <a:rPr lang="zh-CN" altLang="en-US"/>
              <a:t>升学信息，便于后续目标制定与计划实施。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2</a:t>
            </a:r>
            <a:r>
              <a:rPr lang="zh-CN" altLang="en-US"/>
              <a:t>、提前观看课前视频：</a:t>
            </a:r>
            <a:r>
              <a:rPr lang="zh-CN" altLang="en-US">
                <a:sym typeface="+mn-ea"/>
              </a:rPr>
              <a:t>《大刀阔斧筛简历》</a:t>
            </a:r>
            <a:endParaRPr lang="zh-CN" altLang="en-US"/>
          </a:p>
          <a:p>
            <a:pPr algn="l"/>
            <a:r>
              <a:rPr lang="zh-CN" altLang="en-US" sz="1400">
                <a:sym typeface="+mn-ea"/>
                <a:hlinkClick r:id="rId3"/>
              </a:rPr>
              <a:t>http://www.sentuxueyuan.com/?c=kepool&amp;m=zcminute&amp;yid=3&amp;pid=2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A-文本框 8"/>
          <p:cNvSpPr txBox="1"/>
          <p:nvPr userDrawn="1">
            <p:custDataLst>
              <p:tags r:id="rId1"/>
            </p:custDataLst>
          </p:nvPr>
        </p:nvSpPr>
        <p:spPr>
          <a:xfrm>
            <a:off x="4488180" y="481330"/>
            <a:ext cx="3206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spc="600" dirty="0">
                <a:solidFill>
                  <a:srgbClr val="224477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课程学习路线图</a:t>
            </a:r>
            <a:endParaRPr lang="zh-CN" altLang="en-US" sz="2800" spc="600" dirty="0">
              <a:solidFill>
                <a:srgbClr val="224477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636365" y="742676"/>
            <a:ext cx="1800000" cy="0"/>
          </a:xfrm>
          <a:prstGeom prst="line">
            <a:avLst/>
          </a:prstGeom>
          <a:ln w="28575">
            <a:solidFill>
              <a:srgbClr val="224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7694080" y="742676"/>
            <a:ext cx="1800000" cy="0"/>
          </a:xfrm>
          <a:prstGeom prst="line">
            <a:avLst/>
          </a:prstGeom>
          <a:ln w="28575">
            <a:solidFill>
              <a:srgbClr val="224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320675" y="3524885"/>
            <a:ext cx="11503025" cy="437515"/>
            <a:chOff x="534438" y="3368953"/>
            <a:chExt cx="10944224" cy="438144"/>
          </a:xfrm>
          <a:solidFill>
            <a:srgbClr val="224477"/>
          </a:solidFill>
        </p:grpSpPr>
        <p:sp>
          <p:nvSpPr>
            <p:cNvPr id="63" name="矩形 62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65" name="矩形 64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2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72" name="肘形连接符 71"/>
          <p:cNvCxnSpPr/>
          <p:nvPr/>
        </p:nvCxnSpPr>
        <p:spPr>
          <a:xfrm rot="5400000" flipH="1" flipV="1">
            <a:off x="760979" y="2781061"/>
            <a:ext cx="962299" cy="291252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720241" y="3407836"/>
            <a:ext cx="750223" cy="675904"/>
            <a:chOff x="1024025" y="3090803"/>
            <a:chExt cx="750984" cy="676392"/>
          </a:xfrm>
          <a:solidFill>
            <a:srgbClr val="414455"/>
          </a:solidFill>
        </p:grpSpPr>
        <p:sp>
          <p:nvSpPr>
            <p:cNvPr id="74" name="六边形 73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64"/>
            <p:cNvSpPr txBox="1"/>
            <p:nvPr/>
          </p:nvSpPr>
          <p:spPr>
            <a:xfrm>
              <a:off x="1024025" y="3298193"/>
              <a:ext cx="750984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文本框 66"/>
          <p:cNvSpPr txBox="1"/>
          <p:nvPr/>
        </p:nvSpPr>
        <p:spPr>
          <a:xfrm>
            <a:off x="1388110" y="1543050"/>
            <a:ext cx="2286000" cy="1461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。第一章《就业指导概述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》就业趋势与就业意识唤醒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建立整体策略意识，唤醒沉睡就业意识，透析升学出国现状，熟悉双重保险策略。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9" name="肘形连接符 78"/>
          <p:cNvCxnSpPr/>
          <p:nvPr/>
        </p:nvCxnSpPr>
        <p:spPr>
          <a:xfrm rot="5400000" flipH="1" flipV="1">
            <a:off x="3339389" y="2781056"/>
            <a:ext cx="962305" cy="29125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3356117" y="3407834"/>
            <a:ext cx="700281" cy="675903"/>
            <a:chOff x="1082183" y="3090803"/>
            <a:chExt cx="700992" cy="676392"/>
          </a:xfrm>
          <a:solidFill>
            <a:srgbClr val="414455"/>
          </a:solidFill>
        </p:grpSpPr>
        <p:sp>
          <p:nvSpPr>
            <p:cNvPr id="81" name="六边形 80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72"/>
            <p:cNvSpPr txBox="1"/>
            <p:nvPr/>
          </p:nvSpPr>
          <p:spPr>
            <a:xfrm>
              <a:off x="1082183" y="3298193"/>
              <a:ext cx="700992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03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5" name="文本框 75"/>
          <p:cNvSpPr txBox="1"/>
          <p:nvPr/>
        </p:nvSpPr>
        <p:spPr>
          <a:xfrm>
            <a:off x="3966210" y="1438910"/>
            <a:ext cx="2239645" cy="2165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第三章《大学生求职准备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》目标制定与计划实施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学习“项目管理”思维，评估求职目标与准备情况，初步制定实习、就业投递计划，深度挖掘背景经历。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86" name="肘形连接符 85"/>
          <p:cNvCxnSpPr/>
          <p:nvPr/>
        </p:nvCxnSpPr>
        <p:spPr>
          <a:xfrm rot="5400000" flipH="1" flipV="1">
            <a:off x="5917172" y="2781059"/>
            <a:ext cx="962306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5879703" y="3407834"/>
            <a:ext cx="680726" cy="675903"/>
            <a:chOff x="1027931" y="3090803"/>
            <a:chExt cx="681417" cy="676392"/>
          </a:xfrm>
          <a:solidFill>
            <a:srgbClr val="414455"/>
          </a:solidFill>
        </p:grpSpPr>
        <p:sp>
          <p:nvSpPr>
            <p:cNvPr id="88" name="六边形 87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文本框 79"/>
            <p:cNvSpPr txBox="1"/>
            <p:nvPr/>
          </p:nvSpPr>
          <p:spPr>
            <a:xfrm>
              <a:off x="1027931" y="3298193"/>
              <a:ext cx="681417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05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2" name="文本框 82"/>
          <p:cNvSpPr txBox="1"/>
          <p:nvPr/>
        </p:nvSpPr>
        <p:spPr>
          <a:xfrm>
            <a:off x="6543675" y="1494790"/>
            <a:ext cx="2353310" cy="178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第五章《大学生求职准备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》半结构化面试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熟悉校招单面经典流程，换位思考面试官考核逻辑，精心准备面试自我介绍，了解高频单面问题回答思路。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3" name="肘形连接符 92"/>
          <p:cNvCxnSpPr/>
          <p:nvPr/>
        </p:nvCxnSpPr>
        <p:spPr>
          <a:xfrm rot="5400000" flipH="1" flipV="1">
            <a:off x="8494953" y="2781058"/>
            <a:ext cx="962305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8469279" y="3407834"/>
            <a:ext cx="719351" cy="675903"/>
            <a:chOff x="1039738" y="3090803"/>
            <a:chExt cx="720080" cy="676392"/>
          </a:xfrm>
          <a:solidFill>
            <a:srgbClr val="414455"/>
          </a:solidFill>
        </p:grpSpPr>
        <p:sp>
          <p:nvSpPr>
            <p:cNvPr id="95" name="六边形 94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6" name="文本框 86"/>
            <p:cNvSpPr txBox="1"/>
            <p:nvPr/>
          </p:nvSpPr>
          <p:spPr>
            <a:xfrm>
              <a:off x="1039738" y="3298193"/>
              <a:ext cx="720080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07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9" name="文本框 89"/>
          <p:cNvSpPr txBox="1"/>
          <p:nvPr/>
        </p:nvSpPr>
        <p:spPr>
          <a:xfrm>
            <a:off x="9121775" y="1494790"/>
            <a:ext cx="2211705" cy="1786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第七章《职场适应与权益保护》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明确校招实习价值意义，分析象牙塔到格子间思维差异。了解就业协议事项，熟悉毕业流程手续，案例学习劳动法规。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rot="16200000" flipH="1">
            <a:off x="1953194" y="4516572"/>
            <a:ext cx="1156919" cy="291253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2041166" y="3407834"/>
            <a:ext cx="700279" cy="675903"/>
            <a:chOff x="1056092" y="3090803"/>
            <a:chExt cx="700988" cy="676392"/>
          </a:xfrm>
          <a:solidFill>
            <a:srgbClr val="414455"/>
          </a:solidFill>
        </p:grpSpPr>
        <p:sp>
          <p:nvSpPr>
            <p:cNvPr id="102" name="六边形 10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文本框 93"/>
            <p:cNvSpPr txBox="1"/>
            <p:nvPr/>
          </p:nvSpPr>
          <p:spPr>
            <a:xfrm>
              <a:off x="1056092" y="3298193"/>
              <a:ext cx="700988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02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6" name="文本框 96"/>
          <p:cNvSpPr txBox="1"/>
          <p:nvPr/>
        </p:nvSpPr>
        <p:spPr>
          <a:xfrm>
            <a:off x="2677160" y="4529455"/>
            <a:ext cx="2147570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第二章《就业指导概述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》就业信息搜索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学习通用型信息搜索策略、搜索渠道，了解生涯规划决策方法，为目标制定与计划实施建立良好基础。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7" name="肘形连接符 106"/>
          <p:cNvCxnSpPr/>
          <p:nvPr/>
        </p:nvCxnSpPr>
        <p:spPr>
          <a:xfrm rot="16200000" flipH="1">
            <a:off x="4530971" y="4516570"/>
            <a:ext cx="1156919" cy="291258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4632177" y="3407834"/>
            <a:ext cx="700279" cy="675903"/>
            <a:chOff x="1069340" y="3090803"/>
            <a:chExt cx="700989" cy="676392"/>
          </a:xfrm>
          <a:solidFill>
            <a:srgbClr val="414455"/>
          </a:solidFill>
        </p:grpSpPr>
        <p:sp>
          <p:nvSpPr>
            <p:cNvPr id="109" name="六边形 10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01"/>
            <p:cNvSpPr txBox="1"/>
            <p:nvPr/>
          </p:nvSpPr>
          <p:spPr>
            <a:xfrm>
              <a:off x="1069340" y="3298193"/>
              <a:ext cx="700989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>
                  <a:solidFill>
                    <a:prstClr val="white"/>
                  </a:solidFill>
                  <a:cs typeface="+mn-ea"/>
                  <a:sym typeface="+mn-lt"/>
                </a:rPr>
                <a:t>04</a:t>
              </a:r>
              <a:endParaRPr lang="en-US" altLang="zh-CN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3" name="文本框 104"/>
          <p:cNvSpPr txBox="1"/>
          <p:nvPr/>
        </p:nvSpPr>
        <p:spPr>
          <a:xfrm>
            <a:off x="5220970" y="4529455"/>
            <a:ext cx="2258695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第四章《大学生求职准备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》网申、简历技巧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了解网申、简历校招筛选标准，掌握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分析关键技巧，建立专属简历核心概念，完成实用优质简历书写。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4" name="肘形连接符 113"/>
          <p:cNvCxnSpPr/>
          <p:nvPr/>
        </p:nvCxnSpPr>
        <p:spPr>
          <a:xfrm rot="16200000" flipH="1">
            <a:off x="7108755" y="4516572"/>
            <a:ext cx="1156919" cy="29125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14"/>
          <p:cNvGrpSpPr/>
          <p:nvPr/>
        </p:nvGrpSpPr>
        <p:grpSpPr>
          <a:xfrm>
            <a:off x="7194659" y="3407834"/>
            <a:ext cx="700279" cy="675903"/>
            <a:chOff x="1054022" y="3090803"/>
            <a:chExt cx="700988" cy="676392"/>
          </a:xfrm>
          <a:solidFill>
            <a:srgbClr val="414455"/>
          </a:solidFill>
        </p:grpSpPr>
        <p:sp>
          <p:nvSpPr>
            <p:cNvPr id="116" name="六边形 11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7" name="文本框 108"/>
            <p:cNvSpPr txBox="1"/>
            <p:nvPr/>
          </p:nvSpPr>
          <p:spPr>
            <a:xfrm>
              <a:off x="1054022" y="3298193"/>
              <a:ext cx="700988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06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0" name="文本框 111"/>
          <p:cNvSpPr txBox="1"/>
          <p:nvPr/>
        </p:nvSpPr>
        <p:spPr>
          <a:xfrm>
            <a:off x="7832725" y="4529455"/>
            <a:ext cx="2381250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第六章《大学生求职准备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》小组面试技巧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3765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了解群面常见考核形式，熟悉经典群面考核题型，掌握无领导小组通用角色，体验群体面试精彩瞬间。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9764112" y="3407834"/>
            <a:ext cx="681472" cy="675903"/>
            <a:chOff x="1045689" y="3090803"/>
            <a:chExt cx="682162" cy="676392"/>
          </a:xfrm>
          <a:solidFill>
            <a:srgbClr val="414455"/>
          </a:solidFill>
        </p:grpSpPr>
        <p:sp>
          <p:nvSpPr>
            <p:cNvPr id="122" name="六边形 12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rgbClr val="22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3" name="文本框 114"/>
            <p:cNvSpPr txBox="1"/>
            <p:nvPr/>
          </p:nvSpPr>
          <p:spPr>
            <a:xfrm>
              <a:off x="1045689" y="3298193"/>
              <a:ext cx="682162" cy="275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/>
              <a:r>
                <a:rPr lang="en-US" altLang="zh-CN" sz="1200" dirty="0" smtClean="0">
                  <a:solidFill>
                    <a:prstClr val="white"/>
                  </a:solidFill>
                  <a:cs typeface="+mn-ea"/>
                  <a:sym typeface="+mn-lt"/>
                </a:rPr>
                <a:t>08</a:t>
              </a:r>
              <a:endParaRPr lang="zh-CN" altLang="en-US" sz="12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" name="肘形连接符 113"/>
          <p:cNvCxnSpPr/>
          <p:nvPr/>
        </p:nvCxnSpPr>
        <p:spPr>
          <a:xfrm rot="16200000" flipH="1">
            <a:off x="9686855" y="4516572"/>
            <a:ext cx="1156919" cy="29125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11"/>
          <p:cNvSpPr txBox="1"/>
          <p:nvPr/>
        </p:nvSpPr>
        <p:spPr>
          <a:xfrm>
            <a:off x="10410825" y="4529455"/>
            <a:ext cx="1572895" cy="191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第八章《国内升学与出国留学》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3765"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千库网_黑白经典表盘时钟_元素编号120244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220980"/>
            <a:ext cx="2457450" cy="2457450"/>
          </a:xfrm>
          <a:prstGeom prst="rect">
            <a:avLst/>
          </a:prstGeom>
        </p:spPr>
      </p:pic>
      <p:pic>
        <p:nvPicPr>
          <p:cNvPr id="3" name="Picture 2" descr="千库网_拍摄视频框_元素编号12833167"/>
          <p:cNvPicPr>
            <a:picLocks noChangeAspect="1"/>
          </p:cNvPicPr>
          <p:nvPr/>
        </p:nvPicPr>
        <p:blipFill>
          <a:blip r:embed="rId2"/>
          <a:srcRect t="18123" b="20095"/>
          <a:stretch>
            <a:fillRect/>
          </a:stretch>
        </p:blipFill>
        <p:spPr>
          <a:xfrm>
            <a:off x="3333115" y="1060450"/>
            <a:ext cx="8390890" cy="518414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6821805" y="169735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课时分配建议</a:t>
            </a:r>
            <a:endParaRPr lang="zh-CN" altLang="en-US" sz="2000"/>
          </a:p>
        </p:txBody>
      </p:sp>
      <p:graphicFrame>
        <p:nvGraphicFramePr>
          <p:cNvPr id="24" name="Table 23"/>
          <p:cNvGraphicFramePr/>
          <p:nvPr/>
        </p:nvGraphicFramePr>
        <p:xfrm>
          <a:off x="5023485" y="2726055"/>
          <a:ext cx="5260340" cy="282575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870200"/>
                <a:gridCol w="2390140"/>
              </a:tblGrid>
              <a:tr h="5651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Part 1 </a:t>
                      </a:r>
                      <a:r>
                        <a:rPr lang="zh-CN" altLang="en-US" sz="1800"/>
                        <a:t>简历的意义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zh-CN" altLang="en-US" sz="1800"/>
                        <a:t>     </a:t>
                      </a:r>
                      <a:r>
                        <a:rPr lang="en-US" altLang="zh-CN" sz="1800"/>
                        <a:t>5</a:t>
                      </a:r>
                      <a:r>
                        <a:rPr lang="zh-CN" altLang="en-US" sz="1800"/>
                        <a:t>分钟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5651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Part 2 </a:t>
                      </a:r>
                      <a:r>
                        <a:rPr lang="zh-CN" altLang="en-US" sz="1800"/>
                        <a:t>简历的格式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800"/>
                        <a:t>10</a:t>
                      </a:r>
                      <a:r>
                        <a:rPr lang="zh-CN" altLang="en-US" sz="1800"/>
                        <a:t>分钟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5651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Part 3 </a:t>
                      </a:r>
                      <a:r>
                        <a:rPr lang="zh-CN" altLang="en-US" sz="1800"/>
                        <a:t>简历的表达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800"/>
                        <a:t>20</a:t>
                      </a:r>
                      <a:r>
                        <a:rPr lang="zh-CN" altLang="en-US" sz="1800"/>
                        <a:t>分钟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5651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Part 4 </a:t>
                      </a:r>
                      <a:r>
                        <a:rPr lang="zh-CN" altLang="en-US" sz="1800"/>
                        <a:t>网申投递技巧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10</a:t>
                      </a:r>
                      <a:r>
                        <a:rPr lang="zh-CN" altLang="en-US" sz="1800"/>
                        <a:t>分钟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/Users/apple/Desktop/WechatIMG244.pngWechatIMG2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3530" y="249555"/>
            <a:ext cx="2806700" cy="772795"/>
          </a:xfrm>
          <a:prstGeom prst="rect">
            <a:avLst/>
          </a:prstGeom>
        </p:spPr>
      </p:pic>
      <p:pic>
        <p:nvPicPr>
          <p:cNvPr id="4" name="Picture 3" descr="/Users/apple/Desktop/南林脑图4.jpg南林脑图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930" y="1610678"/>
            <a:ext cx="11788140" cy="46158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70"/>
          <p:cNvSpPr/>
          <p:nvPr/>
        </p:nvSpPr>
        <p:spPr>
          <a:xfrm>
            <a:off x="8814278" y="523875"/>
            <a:ext cx="3377723" cy="6334125"/>
          </a:xfrm>
          <a:custGeom>
            <a:avLst/>
            <a:gdLst>
              <a:gd name="connsiteX0" fmla="*/ 3263559 w 3263559"/>
              <a:gd name="connsiteY0" fmla="*/ 0 h 6120037"/>
              <a:gd name="connsiteX1" fmla="*/ 3263559 w 3263559"/>
              <a:gd name="connsiteY1" fmla="*/ 6120037 h 6120037"/>
              <a:gd name="connsiteX2" fmla="*/ 47815 w 3263559"/>
              <a:gd name="connsiteY2" fmla="*/ 6120037 h 6120037"/>
              <a:gd name="connsiteX3" fmla="*/ 31246 w 3263559"/>
              <a:gd name="connsiteY3" fmla="*/ 5989642 h 6120037"/>
              <a:gd name="connsiteX4" fmla="*/ 0 w 3263559"/>
              <a:gd name="connsiteY4" fmla="*/ 5370863 h 6120037"/>
              <a:gd name="connsiteX5" fmla="*/ 3167244 w 3263559"/>
              <a:gd name="connsiteY5" fmla="*/ 49330 h 6120037"/>
              <a:gd name="connsiteX6" fmla="*/ 3263559 w 3263559"/>
              <a:gd name="connsiteY6" fmla="*/ 0 h 61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559" h="6120037">
                <a:moveTo>
                  <a:pt x="3263559" y="0"/>
                </a:moveTo>
                <a:lnTo>
                  <a:pt x="3263559" y="6120037"/>
                </a:lnTo>
                <a:lnTo>
                  <a:pt x="47815" y="6120037"/>
                </a:lnTo>
                <a:lnTo>
                  <a:pt x="31246" y="5989642"/>
                </a:lnTo>
                <a:cubicBezTo>
                  <a:pt x="10584" y="5786192"/>
                  <a:pt x="0" y="5579764"/>
                  <a:pt x="0" y="5370863"/>
                </a:cubicBezTo>
                <a:cubicBezTo>
                  <a:pt x="0" y="3072954"/>
                  <a:pt x="1280691" y="1074167"/>
                  <a:pt x="3167244" y="49330"/>
                </a:cubicBezTo>
                <a:lnTo>
                  <a:pt x="3263559" y="0"/>
                </a:lnTo>
                <a:close/>
              </a:path>
            </a:pathLst>
          </a:custGeom>
          <a:solidFill>
            <a:srgbClr val="CD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8" name="Straight Connector 4"/>
          <p:cNvCxnSpPr/>
          <p:nvPr/>
        </p:nvCxnSpPr>
        <p:spPr>
          <a:xfrm>
            <a:off x="2647950" y="523875"/>
            <a:ext cx="8782050" cy="0"/>
          </a:xfrm>
          <a:prstGeom prst="line">
            <a:avLst/>
          </a:prstGeom>
          <a:ln>
            <a:solidFill>
              <a:srgbClr val="191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4"/>
          <p:cNvCxnSpPr/>
          <p:nvPr/>
        </p:nvCxnSpPr>
        <p:spPr>
          <a:xfrm>
            <a:off x="4505274" y="1299629"/>
            <a:ext cx="0" cy="50196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14325" y="292100"/>
            <a:ext cx="2219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/>
            <a:r>
              <a:rPr lang="zh-CN" altLang="en-US" sz="2000" noProof="1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课程内容</a:t>
            </a:r>
            <a:endParaRPr lang="zh-CN" altLang="en-US" sz="2000" noProof="1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4" name="Rectangle: Rounded Corners 5"/>
          <p:cNvSpPr/>
          <p:nvPr/>
        </p:nvSpPr>
        <p:spPr>
          <a:xfrm>
            <a:off x="1011310" y="2432993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5" name="Oval 27"/>
          <p:cNvSpPr/>
          <p:nvPr/>
        </p:nvSpPr>
        <p:spPr>
          <a:xfrm>
            <a:off x="3261725" y="2565648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26" name="Straight Arrow Connector 35"/>
          <p:cNvCxnSpPr/>
          <p:nvPr/>
        </p:nvCxnSpPr>
        <p:spPr>
          <a:xfrm>
            <a:off x="3350417" y="2762352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408070" y="2562297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8" name="Rectangle: Rounded Corners 5"/>
          <p:cNvSpPr/>
          <p:nvPr/>
        </p:nvSpPr>
        <p:spPr>
          <a:xfrm>
            <a:off x="1011310" y="4229227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9" name="Oval 27"/>
          <p:cNvSpPr/>
          <p:nvPr/>
        </p:nvSpPr>
        <p:spPr>
          <a:xfrm>
            <a:off x="3261725" y="4361882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30" name="Straight Arrow Connector 35"/>
          <p:cNvCxnSpPr/>
          <p:nvPr/>
        </p:nvCxnSpPr>
        <p:spPr>
          <a:xfrm>
            <a:off x="3350417" y="4558586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1408070" y="4358531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6" name="Rectangle: Rounded Corners 5"/>
          <p:cNvSpPr/>
          <p:nvPr/>
        </p:nvSpPr>
        <p:spPr>
          <a:xfrm>
            <a:off x="5026248" y="2493930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7" name="Oval 27"/>
          <p:cNvSpPr/>
          <p:nvPr/>
        </p:nvSpPr>
        <p:spPr>
          <a:xfrm>
            <a:off x="7276663" y="2626585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38" name="Straight Arrow Connector 35"/>
          <p:cNvCxnSpPr/>
          <p:nvPr/>
        </p:nvCxnSpPr>
        <p:spPr>
          <a:xfrm>
            <a:off x="7365355" y="2823289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9" name="文本框 38"/>
          <p:cNvSpPr txBox="1"/>
          <p:nvPr/>
        </p:nvSpPr>
        <p:spPr>
          <a:xfrm>
            <a:off x="5423008" y="2623234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0" name="Rectangle: Rounded Corners 5"/>
          <p:cNvSpPr/>
          <p:nvPr/>
        </p:nvSpPr>
        <p:spPr>
          <a:xfrm>
            <a:off x="5026248" y="4290164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1" name="Oval 27"/>
          <p:cNvSpPr/>
          <p:nvPr/>
        </p:nvSpPr>
        <p:spPr>
          <a:xfrm>
            <a:off x="7276663" y="4422819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42" name="Straight Arrow Connector 35"/>
          <p:cNvCxnSpPr/>
          <p:nvPr/>
        </p:nvCxnSpPr>
        <p:spPr>
          <a:xfrm>
            <a:off x="7365355" y="4619523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43" name="文本框 42"/>
          <p:cNvSpPr txBox="1"/>
          <p:nvPr/>
        </p:nvSpPr>
        <p:spPr>
          <a:xfrm>
            <a:off x="5423008" y="4419468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04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71" y="769370"/>
            <a:ext cx="4831043" cy="584313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078362" y="3411751"/>
            <a:ext cx="23336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简历的意义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35880" y="3469005"/>
            <a:ext cx="2334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简历的表达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1555" y="5185410"/>
            <a:ext cx="2333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简历的格式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74920" y="5242560"/>
            <a:ext cx="2595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网申投递技巧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1" grpId="0"/>
      <p:bldP spid="24" grpId="0" bldLvl="0" animBg="1"/>
      <p:bldP spid="25" grpId="0" bldLvl="0" animBg="1"/>
      <p:bldP spid="27" grpId="0"/>
      <p:bldP spid="28" grpId="0" bldLvl="0" animBg="1"/>
      <p:bldP spid="29" grpId="0" bldLvl="0" animBg="1"/>
      <p:bldP spid="31" grpId="0"/>
      <p:bldP spid="36" grpId="0" bldLvl="0" animBg="1"/>
      <p:bldP spid="37" grpId="0" bldLvl="0" animBg="1"/>
      <p:bldP spid="39" grpId="0"/>
      <p:bldP spid="40" grpId="0" bldLvl="0" animBg="1"/>
      <p:bldP spid="41" grpId="0" bldLvl="0" animBg="1"/>
      <p:bldP spid="43" grpId="0"/>
      <p:bldP spid="32" grpId="0"/>
      <p:bldP spid="44" grpId="0"/>
      <p:bldP spid="46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606695" y="2321004"/>
            <a:ext cx="22383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01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46187" y="3026955"/>
            <a:ext cx="554845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简历的意义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4330700" y="1429385"/>
            <a:ext cx="3531235" cy="6146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70000">
                <a:schemeClr val="accent2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dirty="0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简历优化的四大意义</a:t>
            </a:r>
            <a:endParaRPr lang="zh-CN" altLang="en-US" sz="2400" dirty="0">
              <a:solidFill>
                <a:prstClr val="whit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540000" y="2685513"/>
            <a:ext cx="3505200" cy="873264"/>
            <a:chOff x="1326639" y="3740150"/>
            <a:chExt cx="3630917" cy="842181"/>
          </a:xfrm>
        </p:grpSpPr>
        <p:sp>
          <p:nvSpPr>
            <p:cNvPr id="60" name="矩形 59"/>
            <p:cNvSpPr/>
            <p:nvPr/>
          </p:nvSpPr>
          <p:spPr>
            <a:xfrm>
              <a:off x="1326639" y="3959522"/>
              <a:ext cx="3630917" cy="622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个人优势的集中梳理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1" name="矩形: 圆角 60"/>
            <p:cNvSpPr/>
            <p:nvPr/>
          </p:nvSpPr>
          <p:spPr>
            <a:xfrm>
              <a:off x="2678547" y="3740150"/>
              <a:ext cx="927101" cy="571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527300" y="4243168"/>
            <a:ext cx="3530600" cy="873264"/>
            <a:chOff x="1313484" y="3740150"/>
            <a:chExt cx="3657228" cy="842181"/>
          </a:xfrm>
        </p:grpSpPr>
        <p:sp>
          <p:nvSpPr>
            <p:cNvPr id="69" name="矩形 68"/>
            <p:cNvSpPr/>
            <p:nvPr/>
          </p:nvSpPr>
          <p:spPr>
            <a:xfrm>
              <a:off x="1313484" y="3959522"/>
              <a:ext cx="3657228" cy="622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求职意愿的积极传递</a:t>
              </a: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0" name="矩形: 圆角 69"/>
            <p:cNvSpPr/>
            <p:nvPr/>
          </p:nvSpPr>
          <p:spPr>
            <a:xfrm>
              <a:off x="2678547" y="3740150"/>
              <a:ext cx="927101" cy="571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645400" y="2685514"/>
            <a:ext cx="3505200" cy="873264"/>
            <a:chOff x="1326639" y="3740150"/>
            <a:chExt cx="3630917" cy="842181"/>
          </a:xfrm>
        </p:grpSpPr>
        <p:sp>
          <p:nvSpPr>
            <p:cNvPr id="72" name="矩形 71"/>
            <p:cNvSpPr/>
            <p:nvPr/>
          </p:nvSpPr>
          <p:spPr>
            <a:xfrm>
              <a:off x="1326639" y="3959522"/>
              <a:ext cx="3630917" cy="622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职位需求的精准回答</a:t>
              </a: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3" name="矩形: 圆角 72"/>
            <p:cNvSpPr/>
            <p:nvPr/>
          </p:nvSpPr>
          <p:spPr>
            <a:xfrm>
              <a:off x="2678547" y="3740150"/>
              <a:ext cx="927101" cy="571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645400" y="4243168"/>
            <a:ext cx="3505200" cy="873264"/>
            <a:chOff x="1326639" y="3740150"/>
            <a:chExt cx="3630917" cy="842181"/>
          </a:xfrm>
        </p:grpSpPr>
        <p:sp>
          <p:nvSpPr>
            <p:cNvPr id="75" name="矩形 74"/>
            <p:cNvSpPr/>
            <p:nvPr/>
          </p:nvSpPr>
          <p:spPr>
            <a:xfrm>
              <a:off x="1326639" y="3959522"/>
              <a:ext cx="3630917" cy="6228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网申成功的基本保证</a:t>
              </a: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6" name="矩形: 圆角 75"/>
            <p:cNvSpPr/>
            <p:nvPr/>
          </p:nvSpPr>
          <p:spPr>
            <a:xfrm>
              <a:off x="2678547" y="3740150"/>
              <a:ext cx="927101" cy="571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6223000" y="3035532"/>
            <a:ext cx="11938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02.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223000" y="4590647"/>
            <a:ext cx="11938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04.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143000" y="3035532"/>
            <a:ext cx="11938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01.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143000" y="4590647"/>
            <a:ext cx="11938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03.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3060" y="32004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4.1.1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简历的意义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7" grpId="0" bldLvl="0" animBg="1"/>
      <p:bldP spid="77" grpId="0"/>
      <p:bldP spid="78" grpId="0"/>
      <p:bldP spid="79" grpId="0"/>
      <p:bldP spid="8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4.1.2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量变引起质变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024745" y="6390640"/>
            <a:ext cx="20186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Arial Italic" panose="020B0704020202090204" charset="0"/>
                <a:cs typeface="Arial Italic" panose="020B0704020202090204" charset="0"/>
              </a:rPr>
              <a:t>数据来源：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Arial Italic" panose="020B0704020202090204" charset="0"/>
                <a:cs typeface="Arial Italic" panose="020B0704020202090204" charset="0"/>
              </a:rPr>
              <a:t>www.51job.com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Arial Italic" panose="020B0704020202090204" charset="0"/>
              <a:cs typeface="Arial Italic" panose="020B070402020209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2289810"/>
            <a:ext cx="4857750" cy="2421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08650" y="988060"/>
            <a:ext cx="595630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对于大学生在校招求职阶段，建议投递足够数量的简历，一般来说，初期投递20到30份简历是比较合适的。以下是几个理由：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增加面试的机会。通过投递足够数量的简历，可以增加面试的机会，从而提高就业成功率。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扩大就业选择范围。投递更多的简历可以扩大就业选择范围，有更多的机会选择最适合自己的职位和公司，同时也可以更好地了解市场需求和就业趋势。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提高个人竞争力。通过投递更多的简历，可以提高个人竞争力，增加获得面试机会的可能性，同时也可以提高自己的面试技巧和表现能力，为就业做好充分准备。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注意的是，投递简历的数量不是唯一的关键因素，还要注重简历质量和面试表现，做好充分的准备和自我营销。此外，也要注重职位的匹配度，避免投递不符合自己背景和兴趣的职位，否则可能会浪费时间和精力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53060" y="320040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4.1.3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我们眼中的简历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077200" y="1374140"/>
            <a:ext cx="3828415" cy="5010785"/>
          </a:xfrm>
          <a:prstGeom prst="rect">
            <a:avLst/>
          </a:prstGeom>
        </p:spPr>
      </p:pic>
      <p:pic>
        <p:nvPicPr>
          <p:cNvPr id="32780" name="Picture 12" descr="QQ图片20140729155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05" y="1374140"/>
            <a:ext cx="3457575" cy="5037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81" name="Picture 13" descr="QQ图片201407291553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" y="1300163"/>
            <a:ext cx="3457575" cy="50101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53060" y="320040"/>
            <a:ext cx="4516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4.1.4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这些都是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不太喜欢的校招简历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077200" y="1374140"/>
            <a:ext cx="3828415" cy="5010785"/>
          </a:xfrm>
          <a:prstGeom prst="rect">
            <a:avLst/>
          </a:prstGeom>
        </p:spPr>
      </p:pic>
      <p:pic>
        <p:nvPicPr>
          <p:cNvPr id="32780" name="Picture 12" descr="QQ图片20140729155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05" y="1374140"/>
            <a:ext cx="3457575" cy="5037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81" name="Picture 13" descr="QQ图片201407291553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" y="1300163"/>
            <a:ext cx="3457575" cy="5010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 descr="千库网_淘汰艺术设计_元素编号12073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870" y="2978785"/>
            <a:ext cx="1652905" cy="1652905"/>
          </a:xfrm>
          <a:prstGeom prst="rect">
            <a:avLst/>
          </a:prstGeom>
        </p:spPr>
      </p:pic>
      <p:pic>
        <p:nvPicPr>
          <p:cNvPr id="4" name="Picture 3" descr="千库网_淘汰艺术设计_元素编号12073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070" y="2978785"/>
            <a:ext cx="1652905" cy="1652905"/>
          </a:xfrm>
          <a:prstGeom prst="rect">
            <a:avLst/>
          </a:prstGeom>
        </p:spPr>
      </p:pic>
      <p:pic>
        <p:nvPicPr>
          <p:cNvPr id="5" name="Picture 4" descr="千库网_淘汰艺术设计_元素编号12073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970" y="2978785"/>
            <a:ext cx="1652905" cy="1652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504440" y="2320925"/>
            <a:ext cx="23406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02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99197" y="3062515"/>
            <a:ext cx="554845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简历的格式</a:t>
            </a:r>
            <a:endParaRPr lang="zh-CN" altLang="en-US" sz="66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千库网_黑白经典表盘时钟_元素编号120244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220980"/>
            <a:ext cx="2457450" cy="2457450"/>
          </a:xfrm>
          <a:prstGeom prst="rect">
            <a:avLst/>
          </a:prstGeom>
        </p:spPr>
      </p:pic>
      <p:pic>
        <p:nvPicPr>
          <p:cNvPr id="3" name="Picture 2" descr="千库网_拍摄视频框_元素编号12833167"/>
          <p:cNvPicPr>
            <a:picLocks noChangeAspect="1"/>
          </p:cNvPicPr>
          <p:nvPr/>
        </p:nvPicPr>
        <p:blipFill>
          <a:blip r:embed="rId2"/>
          <a:srcRect t="18123" b="20095"/>
          <a:stretch>
            <a:fillRect/>
          </a:stretch>
        </p:blipFill>
        <p:spPr>
          <a:xfrm>
            <a:off x="3333115" y="1060450"/>
            <a:ext cx="8390890" cy="518414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6821805" y="169735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课时分配建议</a:t>
            </a:r>
            <a:endParaRPr lang="zh-CN" altLang="en-US" sz="2000"/>
          </a:p>
        </p:txBody>
      </p:sp>
      <p:graphicFrame>
        <p:nvGraphicFramePr>
          <p:cNvPr id="24" name="Table 23"/>
          <p:cNvGraphicFramePr/>
          <p:nvPr/>
        </p:nvGraphicFramePr>
        <p:xfrm>
          <a:off x="5023485" y="2659380"/>
          <a:ext cx="5260340" cy="2260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235325"/>
                <a:gridCol w="2025015"/>
              </a:tblGrid>
              <a:tr h="5651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Part 1 HR</a:t>
                      </a:r>
                      <a:r>
                        <a:rPr lang="zh-CN" altLang="en-US" sz="1800"/>
                        <a:t>角度看校招 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zh-CN" altLang="en-US" sz="1800"/>
                        <a:t>     </a:t>
                      </a:r>
                      <a:r>
                        <a:rPr lang="en-US" altLang="zh-CN" sz="1800"/>
                        <a:t>25</a:t>
                      </a:r>
                      <a:r>
                        <a:rPr lang="zh-CN" altLang="en-US" sz="1800"/>
                        <a:t>分钟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5651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Part 2 </a:t>
                      </a:r>
                      <a:r>
                        <a:rPr lang="zh-CN" altLang="en-US" sz="1800"/>
                        <a:t>我的求职计划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800"/>
                        <a:t>10</a:t>
                      </a:r>
                      <a:r>
                        <a:rPr lang="zh-CN" altLang="en-US" sz="1800"/>
                        <a:t>分钟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5651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Part 3 </a:t>
                      </a:r>
                      <a:r>
                        <a:rPr lang="zh-CN" altLang="en-US" sz="1800"/>
                        <a:t>求职过程的项目管理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800"/>
                        <a:t>5</a:t>
                      </a:r>
                      <a:r>
                        <a:rPr lang="zh-CN" altLang="en-US" sz="1800"/>
                        <a:t>分钟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5651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Part 4 </a:t>
                      </a:r>
                      <a:r>
                        <a:rPr lang="zh-CN" altLang="en-US" sz="1800"/>
                        <a:t>背景提升意识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5</a:t>
                      </a:r>
                      <a:r>
                        <a:rPr lang="zh-CN" altLang="en-US" sz="1800"/>
                        <a:t>分钟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9574892" y="2980108"/>
            <a:ext cx="1373416" cy="1373416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70000">
                <a:schemeClr val="accent2">
                  <a:lumMod val="75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简历标准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955800" y="1691108"/>
            <a:ext cx="5988050" cy="781188"/>
            <a:chOff x="-1829969" y="3740150"/>
            <a:chExt cx="7711609" cy="753382"/>
          </a:xfrm>
        </p:grpSpPr>
        <p:sp>
          <p:nvSpPr>
            <p:cNvPr id="52" name="矩形 51"/>
            <p:cNvSpPr/>
            <p:nvPr/>
          </p:nvSpPr>
          <p:spPr>
            <a:xfrm>
              <a:off x="-1829969" y="3959522"/>
              <a:ext cx="7711609" cy="53401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格式简洁、易读，符合面试官审阅习惯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0" name="矩形: 圆角 49"/>
            <p:cNvSpPr/>
            <p:nvPr/>
          </p:nvSpPr>
          <p:spPr>
            <a:xfrm>
              <a:off x="4954539" y="3740150"/>
              <a:ext cx="927101" cy="571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25500" y="2832443"/>
            <a:ext cx="5988050" cy="781188"/>
            <a:chOff x="-1829969" y="3740150"/>
            <a:chExt cx="7711609" cy="753383"/>
          </a:xfrm>
        </p:grpSpPr>
        <p:sp>
          <p:nvSpPr>
            <p:cNvPr id="54" name="矩形 53"/>
            <p:cNvSpPr/>
            <p:nvPr/>
          </p:nvSpPr>
          <p:spPr>
            <a:xfrm>
              <a:off x="-1829969" y="3959522"/>
              <a:ext cx="7711609" cy="5340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简历内容表达完整，具备一定可读性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4954539" y="3740150"/>
              <a:ext cx="927101" cy="571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08100" y="4124720"/>
            <a:ext cx="5505450" cy="781188"/>
            <a:chOff x="-1208461" y="3740150"/>
            <a:chExt cx="7090101" cy="753382"/>
          </a:xfrm>
        </p:grpSpPr>
        <p:sp>
          <p:nvSpPr>
            <p:cNvPr id="57" name="矩形 56"/>
            <p:cNvSpPr/>
            <p:nvPr/>
          </p:nvSpPr>
          <p:spPr>
            <a:xfrm>
              <a:off x="-1208461" y="3959522"/>
              <a:ext cx="7090101" cy="53401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简历方向精准清晰，符合专属简历要求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8" name="矩形: 圆角 57"/>
            <p:cNvSpPr/>
            <p:nvPr/>
          </p:nvSpPr>
          <p:spPr>
            <a:xfrm>
              <a:off x="4954539" y="3740150"/>
              <a:ext cx="927101" cy="571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955800" y="5198212"/>
            <a:ext cx="5988050" cy="781188"/>
            <a:chOff x="-1829969" y="3740150"/>
            <a:chExt cx="7711609" cy="753383"/>
          </a:xfrm>
        </p:grpSpPr>
        <p:sp>
          <p:nvSpPr>
            <p:cNvPr id="60" name="矩形 59"/>
            <p:cNvSpPr/>
            <p:nvPr/>
          </p:nvSpPr>
          <p:spPr>
            <a:xfrm>
              <a:off x="-1829969" y="3959522"/>
              <a:ext cx="7711609" cy="5340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简历与面试有机结合，成为合格的“敲门砖”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1" name="矩形: 圆角 60"/>
            <p:cNvSpPr/>
            <p:nvPr/>
          </p:nvSpPr>
          <p:spPr>
            <a:xfrm>
              <a:off x="4954539" y="3740150"/>
              <a:ext cx="927101" cy="571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496300" y="3349316"/>
            <a:ext cx="635000" cy="635000"/>
            <a:chOff x="7323781" y="3369962"/>
            <a:chExt cx="617838" cy="617838"/>
          </a:xfrm>
        </p:grpSpPr>
        <p:sp>
          <p:nvSpPr>
            <p:cNvPr id="62" name="矩形: 圆角 61"/>
            <p:cNvSpPr/>
            <p:nvPr/>
          </p:nvSpPr>
          <p:spPr>
            <a:xfrm>
              <a:off x="7323781" y="3369962"/>
              <a:ext cx="617838" cy="617838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70000">
                  <a:schemeClr val="accent2">
                    <a:lumMod val="75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7467882" y="3506571"/>
              <a:ext cx="329636" cy="344620"/>
            </a:xfrm>
            <a:custGeom>
              <a:avLst/>
              <a:gdLst>
                <a:gd name="T0" fmla="*/ 2147483646 w 581"/>
                <a:gd name="T1" fmla="*/ 2147483646 h 609"/>
                <a:gd name="T2" fmla="*/ 2147483646 w 581"/>
                <a:gd name="T3" fmla="*/ 2147483646 h 609"/>
                <a:gd name="T4" fmla="*/ 2147483646 w 581"/>
                <a:gd name="T5" fmla="*/ 2147483646 h 609"/>
                <a:gd name="T6" fmla="*/ 2147483646 w 581"/>
                <a:gd name="T7" fmla="*/ 2147483646 h 609"/>
                <a:gd name="T8" fmla="*/ 2147483646 w 581"/>
                <a:gd name="T9" fmla="*/ 2147483646 h 609"/>
                <a:gd name="T10" fmla="*/ 2147483646 w 581"/>
                <a:gd name="T11" fmla="*/ 2147483646 h 609"/>
                <a:gd name="T12" fmla="*/ 2147483646 w 581"/>
                <a:gd name="T13" fmla="*/ 2147483646 h 609"/>
                <a:gd name="T14" fmla="*/ 2147483646 w 581"/>
                <a:gd name="T15" fmla="*/ 2147483646 h 609"/>
                <a:gd name="T16" fmla="*/ 2147483646 w 581"/>
                <a:gd name="T17" fmla="*/ 2147483646 h 609"/>
                <a:gd name="T18" fmla="*/ 2147483646 w 581"/>
                <a:gd name="T19" fmla="*/ 2147483646 h 609"/>
                <a:gd name="T20" fmla="*/ 2147483646 w 581"/>
                <a:gd name="T21" fmla="*/ 2147483646 h 609"/>
                <a:gd name="T22" fmla="*/ 0 w 581"/>
                <a:gd name="T23" fmla="*/ 2147483646 h 609"/>
                <a:gd name="T24" fmla="*/ 2147483646 w 581"/>
                <a:gd name="T25" fmla="*/ 2147483646 h 609"/>
                <a:gd name="T26" fmla="*/ 2147483646 w 581"/>
                <a:gd name="T27" fmla="*/ 2147483646 h 609"/>
                <a:gd name="T28" fmla="*/ 2147483646 w 581"/>
                <a:gd name="T29" fmla="*/ 2147483646 h 609"/>
                <a:gd name="T30" fmla="*/ 2147483646 w 581"/>
                <a:gd name="T31" fmla="*/ 2147483646 h 609"/>
                <a:gd name="T32" fmla="*/ 2147483646 w 581"/>
                <a:gd name="T33" fmla="*/ 2147483646 h 609"/>
                <a:gd name="T34" fmla="*/ 2147483646 w 581"/>
                <a:gd name="T35" fmla="*/ 2147483646 h 609"/>
                <a:gd name="T36" fmla="*/ 2147483646 w 581"/>
                <a:gd name="T37" fmla="*/ 2147483646 h 609"/>
                <a:gd name="T38" fmla="*/ 2147483646 w 581"/>
                <a:gd name="T39" fmla="*/ 2147483646 h 609"/>
                <a:gd name="T40" fmla="*/ 2147483646 w 581"/>
                <a:gd name="T41" fmla="*/ 2147483646 h 609"/>
                <a:gd name="T42" fmla="*/ 2147483646 w 581"/>
                <a:gd name="T43" fmla="*/ 2147483646 h 609"/>
                <a:gd name="T44" fmla="*/ 2147483646 w 581"/>
                <a:gd name="T45" fmla="*/ 2147483646 h 609"/>
                <a:gd name="T46" fmla="*/ 2147483646 w 581"/>
                <a:gd name="T47" fmla="*/ 2147483646 h 609"/>
                <a:gd name="T48" fmla="*/ 2147483646 w 581"/>
                <a:gd name="T49" fmla="*/ 2147483646 h 609"/>
                <a:gd name="T50" fmla="*/ 2147483646 w 581"/>
                <a:gd name="T51" fmla="*/ 2147483646 h 609"/>
                <a:gd name="T52" fmla="*/ 2147483646 w 581"/>
                <a:gd name="T53" fmla="*/ 2147483646 h 609"/>
                <a:gd name="T54" fmla="*/ 2147483646 w 581"/>
                <a:gd name="T55" fmla="*/ 2147483646 h 609"/>
                <a:gd name="T56" fmla="*/ 2147483646 w 581"/>
                <a:gd name="T57" fmla="*/ 2147483646 h 609"/>
                <a:gd name="T58" fmla="*/ 2147483646 w 581"/>
                <a:gd name="T59" fmla="*/ 2147483646 h 609"/>
                <a:gd name="T60" fmla="*/ 2147483646 w 581"/>
                <a:gd name="T61" fmla="*/ 2147483646 h 609"/>
                <a:gd name="T62" fmla="*/ 2147483646 w 581"/>
                <a:gd name="T63" fmla="*/ 2147483646 h 609"/>
                <a:gd name="T64" fmla="*/ 2147483646 w 581"/>
                <a:gd name="T65" fmla="*/ 2147483646 h 609"/>
                <a:gd name="T66" fmla="*/ 2147483646 w 581"/>
                <a:gd name="T67" fmla="*/ 2147483646 h 609"/>
                <a:gd name="T68" fmla="*/ 2147483646 w 581"/>
                <a:gd name="T69" fmla="*/ 2147483646 h 609"/>
                <a:gd name="T70" fmla="*/ 2147483646 w 581"/>
                <a:gd name="T71" fmla="*/ 2147483646 h 609"/>
                <a:gd name="T72" fmla="*/ 2147483646 w 581"/>
                <a:gd name="T73" fmla="*/ 2147483646 h 609"/>
                <a:gd name="T74" fmla="*/ 2147483646 w 581"/>
                <a:gd name="T75" fmla="*/ 2147483646 h 609"/>
                <a:gd name="T76" fmla="*/ 2147483646 w 581"/>
                <a:gd name="T77" fmla="*/ 2147483646 h 609"/>
                <a:gd name="T78" fmla="*/ 2147483646 w 581"/>
                <a:gd name="T79" fmla="*/ 2147483646 h 609"/>
                <a:gd name="T80" fmla="*/ 2147483646 w 581"/>
                <a:gd name="T81" fmla="*/ 0 h 609"/>
                <a:gd name="T82" fmla="*/ 2147483646 w 581"/>
                <a:gd name="T83" fmla="*/ 2147483646 h 609"/>
                <a:gd name="T84" fmla="*/ 2147483646 w 581"/>
                <a:gd name="T85" fmla="*/ 2147483646 h 609"/>
                <a:gd name="T86" fmla="*/ 2147483646 w 581"/>
                <a:gd name="T87" fmla="*/ 2147483646 h 609"/>
                <a:gd name="T88" fmla="*/ 2147483646 w 581"/>
                <a:gd name="T89" fmla="*/ 0 h 609"/>
                <a:gd name="T90" fmla="*/ 2147483646 w 581"/>
                <a:gd name="T91" fmla="*/ 2147483646 h 609"/>
                <a:gd name="T92" fmla="*/ 2147483646 w 581"/>
                <a:gd name="T93" fmla="*/ 2147483646 h 609"/>
                <a:gd name="T94" fmla="*/ 2147483646 w 581"/>
                <a:gd name="T95" fmla="*/ 2147483646 h 609"/>
                <a:gd name="T96" fmla="*/ 2147483646 w 581"/>
                <a:gd name="T97" fmla="*/ 0 h 609"/>
                <a:gd name="T98" fmla="*/ 2147483646 w 581"/>
                <a:gd name="T99" fmla="*/ 214748364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8204200" y="1637171"/>
            <a:ext cx="838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204200" y="5198213"/>
            <a:ext cx="838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04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124700" y="4007346"/>
            <a:ext cx="838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124700" y="2707170"/>
            <a:ext cx="838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02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7985" y="320040"/>
            <a:ext cx="3754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4.2.1 HR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眼中好简历的基本标准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7" grpId="0" bldLvl="0" animBg="1"/>
      <p:bldP spid="64" grpId="0"/>
      <p:bldP spid="65" grpId="0"/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53060" y="1102360"/>
            <a:ext cx="6308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  <a:sym typeface="+mn-ea"/>
              </a:rPr>
              <a:t>换位思考，如果你是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HR</a:t>
            </a:r>
            <a:r>
              <a:rPr sz="2400">
                <a:solidFill>
                  <a:schemeClr val="tx1"/>
                </a:solidFill>
                <a:sym typeface="+mn-ea"/>
              </a:rPr>
              <a:t>，</a:t>
            </a:r>
            <a:endParaRPr sz="2400">
              <a:solidFill>
                <a:schemeClr val="tx1"/>
              </a:solidFill>
              <a:sym typeface="+mn-ea"/>
            </a:endParaRPr>
          </a:p>
          <a:p>
            <a:r>
              <a:rPr sz="2400">
                <a:solidFill>
                  <a:schemeClr val="tx1"/>
                </a:solidFill>
                <a:sym typeface="+mn-ea"/>
              </a:rPr>
              <a:t>这样的两份简历你会要哪一份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456565" y="3005455"/>
            <a:ext cx="5581650" cy="39649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53060" y="320040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4.2.2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换位思考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37630" y="256540"/>
            <a:ext cx="4771390" cy="634555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_x0000_s10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194" y="2102908"/>
            <a:ext cx="2290233" cy="289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Box 24"/>
          <p:cNvSpPr txBox="1"/>
          <p:nvPr/>
        </p:nvSpPr>
        <p:spPr>
          <a:xfrm>
            <a:off x="7923953" y="5238116"/>
            <a:ext cx="4379384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57175" indent="-255905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557530" indent="-212725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2pPr>
            <a:lvl3pPr marL="857250" indent="-170180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3pPr>
            <a:lvl4pPr marL="1200150" indent="-170180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4pPr>
            <a:lvl5pPr marL="1543050" indent="-170180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00A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把握好整篇简历的 </a:t>
            </a:r>
            <a:r>
              <a:rPr lang="en-US" altLang="zh-CN" b="1" dirty="0">
                <a:solidFill>
                  <a:srgbClr val="00A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2/4 </a:t>
            </a:r>
            <a:r>
              <a:rPr lang="zh-CN" altLang="en-US" b="1" dirty="0">
                <a:solidFill>
                  <a:srgbClr val="00A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endParaRPr lang="zh-CN" altLang="en-US" b="1" dirty="0">
              <a:solidFill>
                <a:srgbClr val="00A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18" name="Content Placeholder 2"/>
          <p:cNvSpPr>
            <a:spLocks noGrp="1"/>
          </p:cNvSpPr>
          <p:nvPr>
            <p:ph idx="4294967295"/>
          </p:nvPr>
        </p:nvSpPr>
        <p:spPr>
          <a:xfrm>
            <a:off x="436245" y="1071245"/>
            <a:ext cx="6814820" cy="4527550"/>
          </a:xfrm>
        </p:spPr>
        <p:txBody>
          <a:bodyPr vert="horz" wrap="square" lIns="121920" tIns="60960" rIns="121920" bIns="6096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x-none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</a:t>
            </a:r>
            <a:r>
              <a:rPr lang="zh-CN" altLang="x-none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版要点</a:t>
            </a:r>
            <a:endParaRPr lang="en-US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格式有逻辑，上下统一（标题行、逻辑行）</a:t>
            </a:r>
            <a:endParaRPr lang="en-US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不要做表格帮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；封皮不要加；</a:t>
            </a:r>
            <a:r>
              <a:rPr lang="en-US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学校校徽不要放；</a:t>
            </a:r>
            <a:endParaRPr lang="en-US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页边距大于单倍行距，至少上下左右各1cm；</a:t>
            </a:r>
            <a:endParaRPr lang="x-none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除了最右边信息右对齐，其余左对齐，不建议居中对齐；</a:t>
            </a:r>
            <a:endParaRPr lang="x-none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清晰简洁就好，不要过分花哨</a:t>
            </a:r>
            <a:endParaRPr lang="x-none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尽量一页</a:t>
            </a:r>
            <a:r>
              <a:rPr lang="zh-CN" altLang="x-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纸</a:t>
            </a:r>
            <a:endParaRPr lang="zh-CN" altLang="x-non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4.2.3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简历排版要点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5555" y="2311400"/>
            <a:ext cx="2035810" cy="2850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35568" t="15174" r="15290" b="3056"/>
          <a:stretch>
            <a:fillRect/>
          </a:stretch>
        </p:blipFill>
        <p:spPr>
          <a:xfrm>
            <a:off x="5106035" y="2311400"/>
            <a:ext cx="2004060" cy="2850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6588" t="-436" r="7228" b="31798"/>
          <a:stretch>
            <a:fillRect/>
          </a:stretch>
        </p:blipFill>
        <p:spPr>
          <a:xfrm>
            <a:off x="7650480" y="2311400"/>
            <a:ext cx="2385695" cy="28505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3060" y="320040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4.2.4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照片技巧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68090" y="5804535"/>
            <a:ext cx="5161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tx1"/>
                </a:solidFill>
              </a:rPr>
              <a:t>推荐商务正装照，禁用红色背景</a:t>
            </a:r>
            <a:endParaRPr lang="zh-CN" altLang="en-US" sz="2800">
              <a:solidFill>
                <a:schemeClr val="tx1"/>
              </a:solidFill>
            </a:endParaRPr>
          </a:p>
        </p:txBody>
      </p:sp>
      <p:pic>
        <p:nvPicPr>
          <p:cNvPr id="7" name="Picture 6" descr="千库网_淘汰艺术设计_元素编号12073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070" y="2910205"/>
            <a:ext cx="1652905" cy="1652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4" name="右大括号 11"/>
          <p:cNvGrpSpPr/>
          <p:nvPr/>
        </p:nvGrpSpPr>
        <p:grpSpPr>
          <a:xfrm>
            <a:off x="5128260" y="1096645"/>
            <a:ext cx="234950" cy="742950"/>
            <a:chOff x="-1" y="0"/>
            <a:chExt cx="234961" cy="666760"/>
          </a:xfrm>
        </p:grpSpPr>
        <p:sp>
          <p:nvSpPr>
            <p:cNvPr id="1612" name="形状"/>
            <p:cNvSpPr/>
            <p:nvPr/>
          </p:nvSpPr>
          <p:spPr>
            <a:xfrm>
              <a:off x="-2" y="-1"/>
              <a:ext cx="234962" cy="666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282"/>
                    <a:pt x="10800" y="630"/>
                  </a:cubicBezTo>
                  <a:lnTo>
                    <a:pt x="10800" y="10170"/>
                  </a:lnTo>
                  <a:cubicBezTo>
                    <a:pt x="10800" y="10518"/>
                    <a:pt x="15635" y="10800"/>
                    <a:pt x="21600" y="10800"/>
                  </a:cubicBezTo>
                  <a:cubicBezTo>
                    <a:pt x="15635" y="10800"/>
                    <a:pt x="10800" y="11082"/>
                    <a:pt x="10800" y="11430"/>
                  </a:cubicBezTo>
                  <a:lnTo>
                    <a:pt x="10800" y="20970"/>
                  </a:lnTo>
                  <a:cubicBezTo>
                    <a:pt x="10800" y="21318"/>
                    <a:pt x="5965" y="21600"/>
                    <a:pt x="0" y="2160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1613" name="线条"/>
            <p:cNvSpPr/>
            <p:nvPr/>
          </p:nvSpPr>
          <p:spPr>
            <a:xfrm>
              <a:off x="-2" y="-1"/>
              <a:ext cx="234962" cy="666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282"/>
                    <a:pt x="10800" y="630"/>
                  </a:cubicBezTo>
                  <a:lnTo>
                    <a:pt x="10800" y="10170"/>
                  </a:lnTo>
                  <a:cubicBezTo>
                    <a:pt x="10800" y="10518"/>
                    <a:pt x="15635" y="10800"/>
                    <a:pt x="21600" y="10800"/>
                  </a:cubicBezTo>
                  <a:cubicBezTo>
                    <a:pt x="15635" y="10800"/>
                    <a:pt x="10800" y="11082"/>
                    <a:pt x="10800" y="11430"/>
                  </a:cubicBezTo>
                  <a:lnTo>
                    <a:pt x="10800" y="20970"/>
                  </a:lnTo>
                  <a:cubicBezTo>
                    <a:pt x="10800" y="21318"/>
                    <a:pt x="5965" y="21600"/>
                    <a:pt x="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  <p:grpSp>
        <p:nvGrpSpPr>
          <p:cNvPr id="1617" name="右大括号 12"/>
          <p:cNvGrpSpPr/>
          <p:nvPr/>
        </p:nvGrpSpPr>
        <p:grpSpPr>
          <a:xfrm>
            <a:off x="5141595" y="1838960"/>
            <a:ext cx="234950" cy="807085"/>
            <a:chOff x="-1" y="0"/>
            <a:chExt cx="234961" cy="377832"/>
          </a:xfrm>
        </p:grpSpPr>
        <p:sp>
          <p:nvSpPr>
            <p:cNvPr id="1615" name="形状"/>
            <p:cNvSpPr/>
            <p:nvPr/>
          </p:nvSpPr>
          <p:spPr>
            <a:xfrm>
              <a:off x="-2" y="0"/>
              <a:ext cx="234962" cy="37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99"/>
                    <a:pt x="10800" y="1114"/>
                  </a:cubicBezTo>
                  <a:lnTo>
                    <a:pt x="10800" y="9686"/>
                  </a:lnTo>
                  <a:cubicBezTo>
                    <a:pt x="10800" y="10301"/>
                    <a:pt x="15635" y="10800"/>
                    <a:pt x="21600" y="10800"/>
                  </a:cubicBezTo>
                  <a:cubicBezTo>
                    <a:pt x="15635" y="10800"/>
                    <a:pt x="10800" y="11299"/>
                    <a:pt x="10800" y="11914"/>
                  </a:cubicBezTo>
                  <a:lnTo>
                    <a:pt x="10800" y="20486"/>
                  </a:lnTo>
                  <a:cubicBezTo>
                    <a:pt x="10800" y="21101"/>
                    <a:pt x="5965" y="21600"/>
                    <a:pt x="0" y="21600"/>
                  </a:cubicBezTo>
                  <a:close/>
                </a:path>
              </a:pathLst>
            </a:custGeom>
            <a:solidFill>
              <a:srgbClr val="27C4B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1616" name="线条"/>
            <p:cNvSpPr/>
            <p:nvPr/>
          </p:nvSpPr>
          <p:spPr>
            <a:xfrm>
              <a:off x="-2" y="0"/>
              <a:ext cx="234962" cy="37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99"/>
                    <a:pt x="10800" y="1114"/>
                  </a:cubicBezTo>
                  <a:lnTo>
                    <a:pt x="10800" y="9686"/>
                  </a:lnTo>
                  <a:cubicBezTo>
                    <a:pt x="10800" y="10301"/>
                    <a:pt x="15635" y="10800"/>
                    <a:pt x="21600" y="10800"/>
                  </a:cubicBezTo>
                  <a:cubicBezTo>
                    <a:pt x="15635" y="10800"/>
                    <a:pt x="10800" y="11299"/>
                    <a:pt x="10800" y="11914"/>
                  </a:cubicBezTo>
                  <a:lnTo>
                    <a:pt x="10800" y="20486"/>
                  </a:lnTo>
                  <a:cubicBezTo>
                    <a:pt x="10800" y="21101"/>
                    <a:pt x="5965" y="21600"/>
                    <a:pt x="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  <p:grpSp>
        <p:nvGrpSpPr>
          <p:cNvPr id="1623" name="右大括号 14"/>
          <p:cNvGrpSpPr/>
          <p:nvPr/>
        </p:nvGrpSpPr>
        <p:grpSpPr>
          <a:xfrm>
            <a:off x="5150485" y="4933950"/>
            <a:ext cx="234950" cy="739775"/>
            <a:chOff x="-1" y="0"/>
            <a:chExt cx="234961" cy="1485906"/>
          </a:xfrm>
        </p:grpSpPr>
        <p:sp>
          <p:nvSpPr>
            <p:cNvPr id="1621" name="形状"/>
            <p:cNvSpPr/>
            <p:nvPr/>
          </p:nvSpPr>
          <p:spPr>
            <a:xfrm>
              <a:off x="-2" y="0"/>
              <a:ext cx="234962" cy="148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127"/>
                    <a:pt x="10800" y="283"/>
                  </a:cubicBezTo>
                  <a:lnTo>
                    <a:pt x="10800" y="10517"/>
                  </a:lnTo>
                  <a:cubicBezTo>
                    <a:pt x="10800" y="10673"/>
                    <a:pt x="15635" y="10800"/>
                    <a:pt x="21600" y="10800"/>
                  </a:cubicBezTo>
                  <a:cubicBezTo>
                    <a:pt x="15635" y="10800"/>
                    <a:pt x="10800" y="10927"/>
                    <a:pt x="10800" y="11083"/>
                  </a:cubicBezTo>
                  <a:lnTo>
                    <a:pt x="10800" y="21317"/>
                  </a:lnTo>
                  <a:cubicBezTo>
                    <a:pt x="10800" y="21473"/>
                    <a:pt x="5965" y="21600"/>
                    <a:pt x="0" y="2160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1622" name="线条"/>
            <p:cNvSpPr/>
            <p:nvPr/>
          </p:nvSpPr>
          <p:spPr>
            <a:xfrm>
              <a:off x="-2" y="0"/>
              <a:ext cx="234962" cy="148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127"/>
                    <a:pt x="10800" y="283"/>
                  </a:cubicBezTo>
                  <a:lnTo>
                    <a:pt x="10800" y="10517"/>
                  </a:lnTo>
                  <a:cubicBezTo>
                    <a:pt x="10800" y="10673"/>
                    <a:pt x="15635" y="10800"/>
                    <a:pt x="21600" y="10800"/>
                  </a:cubicBezTo>
                  <a:cubicBezTo>
                    <a:pt x="15635" y="10800"/>
                    <a:pt x="10800" y="10927"/>
                    <a:pt x="10800" y="11083"/>
                  </a:cubicBezTo>
                  <a:lnTo>
                    <a:pt x="10800" y="21317"/>
                  </a:lnTo>
                  <a:cubicBezTo>
                    <a:pt x="10800" y="21473"/>
                    <a:pt x="5965" y="21600"/>
                    <a:pt x="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  <p:grpSp>
        <p:nvGrpSpPr>
          <p:cNvPr id="1626" name="右大括号 15"/>
          <p:cNvGrpSpPr/>
          <p:nvPr/>
        </p:nvGrpSpPr>
        <p:grpSpPr>
          <a:xfrm>
            <a:off x="5141595" y="5674360"/>
            <a:ext cx="234950" cy="884555"/>
            <a:chOff x="-1" y="0"/>
            <a:chExt cx="234961" cy="381008"/>
          </a:xfrm>
        </p:grpSpPr>
        <p:sp>
          <p:nvSpPr>
            <p:cNvPr id="1624" name="形状"/>
            <p:cNvSpPr/>
            <p:nvPr/>
          </p:nvSpPr>
          <p:spPr>
            <a:xfrm>
              <a:off x="-2" y="0"/>
              <a:ext cx="234962" cy="381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96"/>
                    <a:pt x="10800" y="1107"/>
                  </a:cubicBezTo>
                  <a:lnTo>
                    <a:pt x="10800" y="9693"/>
                  </a:lnTo>
                  <a:cubicBezTo>
                    <a:pt x="10800" y="10304"/>
                    <a:pt x="15635" y="10800"/>
                    <a:pt x="21600" y="10800"/>
                  </a:cubicBezTo>
                  <a:cubicBezTo>
                    <a:pt x="15635" y="10800"/>
                    <a:pt x="10800" y="11296"/>
                    <a:pt x="10800" y="11907"/>
                  </a:cubicBezTo>
                  <a:lnTo>
                    <a:pt x="10800" y="20493"/>
                  </a:lnTo>
                  <a:cubicBezTo>
                    <a:pt x="10800" y="21104"/>
                    <a:pt x="5965" y="21600"/>
                    <a:pt x="0" y="21600"/>
                  </a:cubicBezTo>
                  <a:close/>
                </a:path>
              </a:pathLst>
            </a:custGeom>
            <a:solidFill>
              <a:srgbClr val="27C4B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1625" name="线条"/>
            <p:cNvSpPr/>
            <p:nvPr/>
          </p:nvSpPr>
          <p:spPr>
            <a:xfrm>
              <a:off x="-2" y="0"/>
              <a:ext cx="234962" cy="381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96"/>
                    <a:pt x="10800" y="1107"/>
                  </a:cubicBezTo>
                  <a:lnTo>
                    <a:pt x="10800" y="9693"/>
                  </a:lnTo>
                  <a:cubicBezTo>
                    <a:pt x="10800" y="10304"/>
                    <a:pt x="15635" y="10800"/>
                    <a:pt x="21600" y="10800"/>
                  </a:cubicBezTo>
                  <a:cubicBezTo>
                    <a:pt x="15635" y="10800"/>
                    <a:pt x="10800" y="11296"/>
                    <a:pt x="10800" y="11907"/>
                  </a:cubicBezTo>
                  <a:lnTo>
                    <a:pt x="10800" y="20493"/>
                  </a:lnTo>
                  <a:cubicBezTo>
                    <a:pt x="10800" y="21104"/>
                    <a:pt x="5965" y="21600"/>
                    <a:pt x="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  <p:sp>
        <p:nvSpPr>
          <p:cNvPr id="1630" name="文本框 18"/>
          <p:cNvSpPr txBox="1"/>
          <p:nvPr/>
        </p:nvSpPr>
        <p:spPr>
          <a:xfrm>
            <a:off x="5421417" y="1964901"/>
            <a:ext cx="1230212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</a:lstStyle>
          <a:p>
            <a:r>
              <a:t>教育背景</a:t>
            </a:r>
          </a:p>
        </p:txBody>
      </p:sp>
      <p:sp>
        <p:nvSpPr>
          <p:cNvPr id="1631" name="文本框 19"/>
          <p:cNvSpPr txBox="1"/>
          <p:nvPr/>
        </p:nvSpPr>
        <p:spPr>
          <a:xfrm>
            <a:off x="5421417" y="3537584"/>
            <a:ext cx="1162056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</a:lstStyle>
          <a:p>
            <a:r>
              <a:t>实习经历</a:t>
            </a:r>
          </a:p>
        </p:txBody>
      </p:sp>
      <p:sp>
        <p:nvSpPr>
          <p:cNvPr id="1632" name="文本框 20"/>
          <p:cNvSpPr txBox="1"/>
          <p:nvPr/>
        </p:nvSpPr>
        <p:spPr>
          <a:xfrm>
            <a:off x="5421417" y="5133973"/>
            <a:ext cx="1190630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</a:lstStyle>
          <a:p>
            <a:r>
              <a:t>校园经历</a:t>
            </a:r>
          </a:p>
        </p:txBody>
      </p:sp>
      <p:sp>
        <p:nvSpPr>
          <p:cNvPr id="1633" name="文本框 21"/>
          <p:cNvSpPr txBox="1"/>
          <p:nvPr/>
        </p:nvSpPr>
        <p:spPr>
          <a:xfrm>
            <a:off x="5421417" y="5721348"/>
            <a:ext cx="1217617" cy="92075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</a:lstStyle>
          <a:p>
            <a:r>
              <a:t>荣誉奖项</a:t>
            </a:r>
          </a:p>
          <a:p>
            <a:r>
              <a:rPr lang="zh-CN"/>
              <a:t>技能爱好</a:t>
            </a:r>
            <a:endParaRPr lang="zh-CN"/>
          </a:p>
          <a:p>
            <a:r>
              <a:rPr lang="zh-CN"/>
              <a:t>职业规划</a:t>
            </a:r>
            <a:endParaRPr lang="zh-CN"/>
          </a:p>
        </p:txBody>
      </p:sp>
      <p:sp>
        <p:nvSpPr>
          <p:cNvPr id="1635" name="文本框 26"/>
          <p:cNvSpPr txBox="1"/>
          <p:nvPr/>
        </p:nvSpPr>
        <p:spPr>
          <a:xfrm>
            <a:off x="5421417" y="1279313"/>
            <a:ext cx="1419865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</a:lstStyle>
          <a:p>
            <a:r>
              <a:t>个人信息</a:t>
            </a:r>
          </a:p>
        </p:txBody>
      </p:sp>
      <p:grpSp>
        <p:nvGrpSpPr>
          <p:cNvPr id="1638" name="圆角矩形 26"/>
          <p:cNvGrpSpPr/>
          <p:nvPr/>
        </p:nvGrpSpPr>
        <p:grpSpPr>
          <a:xfrm>
            <a:off x="6989124" y="1134740"/>
            <a:ext cx="4408499" cy="704862"/>
            <a:chOff x="0" y="-1"/>
            <a:chExt cx="4408497" cy="704861"/>
          </a:xfrm>
          <a:solidFill>
            <a:srgbClr val="CDE3F6"/>
          </a:solidFill>
        </p:grpSpPr>
        <p:sp>
          <p:nvSpPr>
            <p:cNvPr id="1636" name="圆角矩形"/>
            <p:cNvSpPr/>
            <p:nvPr/>
          </p:nvSpPr>
          <p:spPr>
            <a:xfrm>
              <a:off x="-1" y="-2"/>
              <a:ext cx="4408498" cy="704863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lnSpc>
                  <a:spcPct val="125000"/>
                </a:lnSpc>
                <a:defRPr>
                  <a:solidFill>
                    <a:srgbClr val="FFFFFF"/>
                  </a:solidFill>
                  <a:latin typeface="Garamond" panose="02020404030301010803"/>
                  <a:ea typeface="Garamond" panose="02020404030301010803"/>
                  <a:cs typeface="Garamond" panose="02020404030301010803"/>
                  <a:sym typeface="Garamond" panose="02020404030301010803"/>
                </a:defRPr>
              </a:pPr>
            </a:p>
          </p:txBody>
        </p:sp>
        <p:sp>
          <p:nvSpPr>
            <p:cNvPr id="1637" name="1、力求简洁，务必准备"/>
            <p:cNvSpPr txBox="1"/>
            <p:nvPr/>
          </p:nvSpPr>
          <p:spPr>
            <a:xfrm>
              <a:off x="34407" y="147956"/>
              <a:ext cx="4339682" cy="40893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lnSpc>
                  <a:spcPct val="125000"/>
                </a:lnSpc>
                <a:defRPr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>
                  <a:solidFill>
                    <a:schemeClr val="tx1"/>
                  </a:solidFill>
                </a:rPr>
                <a:t>1、力求简洁，务必准备</a:t>
              </a: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641" name="圆角矩形 27"/>
          <p:cNvGrpSpPr/>
          <p:nvPr/>
        </p:nvGrpSpPr>
        <p:grpSpPr>
          <a:xfrm>
            <a:off x="6989128" y="1964527"/>
            <a:ext cx="4410082" cy="805812"/>
            <a:chOff x="0" y="-2"/>
            <a:chExt cx="4410081" cy="805810"/>
          </a:xfrm>
          <a:solidFill>
            <a:srgbClr val="CDE3F6"/>
          </a:solidFill>
        </p:grpSpPr>
        <p:sp>
          <p:nvSpPr>
            <p:cNvPr id="1639" name="圆角矩形"/>
            <p:cNvSpPr/>
            <p:nvPr/>
          </p:nvSpPr>
          <p:spPr>
            <a:xfrm>
              <a:off x="0" y="13175"/>
              <a:ext cx="4410082" cy="779468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lnSpc>
                  <a:spcPct val="125000"/>
                </a:lnSpc>
                <a:defRPr>
                  <a:solidFill>
                    <a:srgbClr val="FFFFFF"/>
                  </a:solidFill>
                  <a:latin typeface="Garamond" panose="02020404030301010803"/>
                  <a:ea typeface="Garamond" panose="02020404030301010803"/>
                  <a:cs typeface="Garamond" panose="02020404030301010803"/>
                  <a:sym typeface="Garamond" panose="02020404030301010803"/>
                </a:defRPr>
              </a:pPr>
            </a:p>
          </p:txBody>
        </p:sp>
        <p:sp>
          <p:nvSpPr>
            <p:cNvPr id="1640" name="2、针对应届生特点，学校专业突出。应聘技术类职位，尤为重要。"/>
            <p:cNvSpPr txBox="1"/>
            <p:nvPr/>
          </p:nvSpPr>
          <p:spPr>
            <a:xfrm>
              <a:off x="38048" y="-3"/>
              <a:ext cx="4333985" cy="80581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lnSpc>
                  <a:spcPct val="125000"/>
                </a:lnSpc>
                <a:defRPr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>
                  <a:solidFill>
                    <a:schemeClr val="tx1"/>
                  </a:solidFill>
                </a:rPr>
                <a:t>2、针对应届生特点，学校专业突出。应聘技术类职位，尤为重要。</a:t>
              </a: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644" name="圆角矩形 28"/>
          <p:cNvGrpSpPr/>
          <p:nvPr/>
        </p:nvGrpSpPr>
        <p:grpSpPr>
          <a:xfrm>
            <a:off x="6989128" y="3226430"/>
            <a:ext cx="4410082" cy="805812"/>
            <a:chOff x="0" y="0"/>
            <a:chExt cx="4410081" cy="805810"/>
          </a:xfrm>
          <a:solidFill>
            <a:srgbClr val="CDE3F6"/>
          </a:solidFill>
        </p:grpSpPr>
        <p:sp>
          <p:nvSpPr>
            <p:cNvPr id="1642" name="圆角矩形"/>
            <p:cNvSpPr/>
            <p:nvPr/>
          </p:nvSpPr>
          <p:spPr>
            <a:xfrm>
              <a:off x="0" y="13971"/>
              <a:ext cx="4410082" cy="777881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lnSpc>
                  <a:spcPct val="125000"/>
                </a:lnSpc>
                <a:defRPr>
                  <a:solidFill>
                    <a:srgbClr val="FFFFFF"/>
                  </a:solidFill>
                  <a:latin typeface="Garamond" panose="02020404030301010803"/>
                  <a:ea typeface="Garamond" panose="02020404030301010803"/>
                  <a:cs typeface="Garamond" panose="02020404030301010803"/>
                  <a:sym typeface="Garamond" panose="02020404030301010803"/>
                </a:defRPr>
              </a:pPr>
            </a:p>
          </p:txBody>
        </p:sp>
        <p:sp>
          <p:nvSpPr>
            <p:cNvPr id="1643" name="3、实习/校园社团经历，以及这些项目成果给你带来何种能力的提升。"/>
            <p:cNvSpPr txBox="1"/>
            <p:nvPr/>
          </p:nvSpPr>
          <p:spPr>
            <a:xfrm>
              <a:off x="37971" y="-1"/>
              <a:ext cx="4334138" cy="80581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lnSpc>
                  <a:spcPct val="125000"/>
                </a:lnSpc>
                <a:defRPr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>
                  <a:solidFill>
                    <a:schemeClr val="tx1"/>
                  </a:solidFill>
                </a:rPr>
                <a:t>3、实习/校园社团经历，以及这些项目成果给你带来何种能力的提升。</a:t>
              </a: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647" name="圆角矩形 29"/>
          <p:cNvGrpSpPr/>
          <p:nvPr/>
        </p:nvGrpSpPr>
        <p:grpSpPr>
          <a:xfrm>
            <a:off x="6989128" y="5779130"/>
            <a:ext cx="4410082" cy="805812"/>
            <a:chOff x="0" y="-1"/>
            <a:chExt cx="4410081" cy="805810"/>
          </a:xfrm>
          <a:solidFill>
            <a:srgbClr val="CDE3F6"/>
          </a:solidFill>
        </p:grpSpPr>
        <p:sp>
          <p:nvSpPr>
            <p:cNvPr id="1645" name="圆角矩形"/>
            <p:cNvSpPr/>
            <p:nvPr/>
          </p:nvSpPr>
          <p:spPr>
            <a:xfrm>
              <a:off x="0" y="13971"/>
              <a:ext cx="4410082" cy="777883"/>
            </a:xfrm>
            <a:prstGeom prst="roundRect">
              <a:avLst>
                <a:gd name="adj" fmla="val 16667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lnSpc>
                  <a:spcPct val="125000"/>
                </a:lnSpc>
                <a:defRPr>
                  <a:solidFill>
                    <a:srgbClr val="FFFFFF"/>
                  </a:solidFill>
                  <a:latin typeface="Garamond" panose="02020404030301010803"/>
                  <a:ea typeface="Garamond" panose="02020404030301010803"/>
                  <a:cs typeface="Garamond" panose="02020404030301010803"/>
                  <a:sym typeface="Garamond" panose="02020404030301010803"/>
                </a:defRPr>
              </a:pPr>
            </a:p>
          </p:txBody>
        </p:sp>
        <p:sp>
          <p:nvSpPr>
            <p:cNvPr id="1646" name="4、列举能力水平或证书，如：语言证书成绩，计算机水平，其他等。"/>
            <p:cNvSpPr txBox="1"/>
            <p:nvPr/>
          </p:nvSpPr>
          <p:spPr>
            <a:xfrm>
              <a:off x="37971" y="-2"/>
              <a:ext cx="4334138" cy="80581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lnSpc>
                  <a:spcPct val="125000"/>
                </a:lnSpc>
                <a:defRPr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>
                  <a:solidFill>
                    <a:schemeClr val="tx1"/>
                  </a:solidFill>
                </a:rPr>
                <a:t>4、列举能力水平或证书，如：语言证书成绩，计算机水平，其他等。</a:t>
              </a: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651" name="标题 1"/>
          <p:cNvSpPr txBox="1"/>
          <p:nvPr/>
        </p:nvSpPr>
        <p:spPr>
          <a:xfrm>
            <a:off x="6989128" y="283843"/>
            <a:ext cx="4408492" cy="726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  <a:scene3d>
              <a:camera prst="orthographicFront"/>
              <a:lightRig rig="threePt" dir="t"/>
            </a:scene3d>
          </a:bodyPr>
          <a:lstStyle>
            <a:lvl1pPr algn="ctr">
              <a:defRPr sz="3600">
                <a:solidFill>
                  <a:srgbClr val="27C4B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</a:lstStyle>
          <a:p>
            <a:r>
              <a:rPr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换位思考 结构清晰</a:t>
            </a:r>
            <a:endParaRPr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4.2.5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简历模板推荐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9275" y="961390"/>
            <a:ext cx="4347845" cy="5782945"/>
          </a:xfrm>
          <a:prstGeom prst="rect">
            <a:avLst/>
          </a:prstGeom>
        </p:spPr>
      </p:pic>
      <p:grpSp>
        <p:nvGrpSpPr>
          <p:cNvPr id="3" name="右大括号 11"/>
          <p:cNvGrpSpPr/>
          <p:nvPr/>
        </p:nvGrpSpPr>
        <p:grpSpPr>
          <a:xfrm>
            <a:off x="5141595" y="2649855"/>
            <a:ext cx="234950" cy="2270125"/>
            <a:chOff x="-1" y="0"/>
            <a:chExt cx="234961" cy="666760"/>
          </a:xfrm>
        </p:grpSpPr>
        <p:sp>
          <p:nvSpPr>
            <p:cNvPr id="4" name="形状"/>
            <p:cNvSpPr/>
            <p:nvPr>
              <p:custDataLst>
                <p:tags r:id="rId3"/>
              </p:custDataLst>
            </p:nvPr>
          </p:nvSpPr>
          <p:spPr>
            <a:xfrm>
              <a:off x="-2" y="-1"/>
              <a:ext cx="234962" cy="666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282"/>
                    <a:pt x="10800" y="630"/>
                  </a:cubicBezTo>
                  <a:lnTo>
                    <a:pt x="10800" y="10170"/>
                  </a:lnTo>
                  <a:cubicBezTo>
                    <a:pt x="10800" y="10518"/>
                    <a:pt x="15635" y="10800"/>
                    <a:pt x="21600" y="10800"/>
                  </a:cubicBezTo>
                  <a:cubicBezTo>
                    <a:pt x="15635" y="10800"/>
                    <a:pt x="10800" y="11082"/>
                    <a:pt x="10800" y="11430"/>
                  </a:cubicBezTo>
                  <a:lnTo>
                    <a:pt x="10800" y="20970"/>
                  </a:lnTo>
                  <a:cubicBezTo>
                    <a:pt x="10800" y="21318"/>
                    <a:pt x="5965" y="21600"/>
                    <a:pt x="0" y="2160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6" name="线条"/>
            <p:cNvSpPr/>
            <p:nvPr>
              <p:custDataLst>
                <p:tags r:id="rId4"/>
              </p:custDataLst>
            </p:nvPr>
          </p:nvSpPr>
          <p:spPr>
            <a:xfrm>
              <a:off x="-2" y="-1"/>
              <a:ext cx="234962" cy="666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282"/>
                    <a:pt x="10800" y="630"/>
                  </a:cubicBezTo>
                  <a:lnTo>
                    <a:pt x="10800" y="10170"/>
                  </a:lnTo>
                  <a:cubicBezTo>
                    <a:pt x="10800" y="10518"/>
                    <a:pt x="15635" y="10800"/>
                    <a:pt x="21600" y="10800"/>
                  </a:cubicBezTo>
                  <a:cubicBezTo>
                    <a:pt x="15635" y="10800"/>
                    <a:pt x="10800" y="11082"/>
                    <a:pt x="10800" y="11430"/>
                  </a:cubicBezTo>
                  <a:lnTo>
                    <a:pt x="10800" y="20970"/>
                  </a:lnTo>
                  <a:cubicBezTo>
                    <a:pt x="10800" y="21318"/>
                    <a:pt x="5965" y="21600"/>
                    <a:pt x="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p>
              <a:pPr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/>
      </p:par>
    </p:tnLst>
    <p:bldLst>
      <p:bldP spid="1635" grpId="1" animBg="1" advAuto="0"/>
      <p:bldP spid="1631" grpId="5" animBg="1" advAuto="0"/>
      <p:bldP spid="1647" grpId="9" bldLvl="0" animBg="1" advAuto="0"/>
      <p:bldP spid="1641" grpId="4" bldLvl="0" animBg="1" advAuto="0"/>
      <p:bldP spid="1638" grpId="2" bldLvl="0" animBg="1" advAuto="0"/>
      <p:bldP spid="1632" grpId="6" animBg="1" advAuto="0"/>
      <p:bldP spid="1630" grpId="3" animBg="1" advAuto="0"/>
      <p:bldP spid="1644" grpId="7" bldLvl="0" animBg="1" advAuto="0"/>
      <p:bldP spid="1633" grpId="8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545715" y="2320925"/>
            <a:ext cx="229933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03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8102" y="3034575"/>
            <a:ext cx="554845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简历的表达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 74"/>
          <p:cNvSpPr/>
          <p:nvPr>
            <p:custDataLst>
              <p:tags r:id="rId1"/>
            </p:custDataLst>
          </p:nvPr>
        </p:nvSpPr>
        <p:spPr>
          <a:xfrm flipH="1" flipV="1">
            <a:off x="5945256" y="3107"/>
            <a:ext cx="6216321" cy="1449603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-1" fmla="*/ 0 w 6216319"/>
              <a:gd name="connsiteY0-2" fmla="*/ 9364 h 1311568"/>
              <a:gd name="connsiteX1-3" fmla="*/ 339865 w 6216319"/>
              <a:gd name="connsiteY1-4" fmla="*/ 0 h 1311568"/>
              <a:gd name="connsiteX2-5" fmla="*/ 6216319 w 6216319"/>
              <a:gd name="connsiteY2-6" fmla="*/ 9364 h 1311568"/>
              <a:gd name="connsiteX3-7" fmla="*/ 6216319 w 6216319"/>
              <a:gd name="connsiteY3-8" fmla="*/ 1311568 h 1311568"/>
              <a:gd name="connsiteX4-9" fmla="*/ 0 w 6216319"/>
              <a:gd name="connsiteY4-10" fmla="*/ 1311568 h 1311568"/>
              <a:gd name="connsiteX5" fmla="*/ 0 w 6216319"/>
              <a:gd name="connsiteY5" fmla="*/ 9364 h 1311568"/>
              <a:gd name="connsiteX0-11" fmla="*/ 0 w 6216319"/>
              <a:gd name="connsiteY0-12" fmla="*/ 0 h 1302204"/>
              <a:gd name="connsiteX1-13" fmla="*/ 339865 w 6216319"/>
              <a:gd name="connsiteY1-14" fmla="*/ 184845 h 1302204"/>
              <a:gd name="connsiteX2-15" fmla="*/ 6216319 w 6216319"/>
              <a:gd name="connsiteY2-16" fmla="*/ 0 h 1302204"/>
              <a:gd name="connsiteX3-17" fmla="*/ 6216319 w 6216319"/>
              <a:gd name="connsiteY3-18" fmla="*/ 1302204 h 1302204"/>
              <a:gd name="connsiteX4-19" fmla="*/ 0 w 6216319"/>
              <a:gd name="connsiteY4-20" fmla="*/ 1302204 h 1302204"/>
              <a:gd name="connsiteX5-21" fmla="*/ 0 w 6216319"/>
              <a:gd name="connsiteY5-22" fmla="*/ 0 h 1302204"/>
              <a:gd name="connsiteX0-23" fmla="*/ 0 w 6216319"/>
              <a:gd name="connsiteY0-24" fmla="*/ 0 h 1302204"/>
              <a:gd name="connsiteX1-25" fmla="*/ 339865 w 6216319"/>
              <a:gd name="connsiteY1-26" fmla="*/ 184845 h 1302204"/>
              <a:gd name="connsiteX2-27" fmla="*/ 6216319 w 6216319"/>
              <a:gd name="connsiteY2-28" fmla="*/ 0 h 1302204"/>
              <a:gd name="connsiteX3-29" fmla="*/ 6216319 w 6216319"/>
              <a:gd name="connsiteY3-30" fmla="*/ 1302204 h 1302204"/>
              <a:gd name="connsiteX4-31" fmla="*/ 0 w 6216319"/>
              <a:gd name="connsiteY4-32" fmla="*/ 1302204 h 1302204"/>
              <a:gd name="connsiteX5-33" fmla="*/ 0 w 6216319"/>
              <a:gd name="connsiteY5-34" fmla="*/ 0 h 1302204"/>
              <a:gd name="connsiteX0-35" fmla="*/ 0 w 6216319"/>
              <a:gd name="connsiteY0-36" fmla="*/ 47249 h 1349453"/>
              <a:gd name="connsiteX1-37" fmla="*/ 339865 w 6216319"/>
              <a:gd name="connsiteY1-38" fmla="*/ 232094 h 1349453"/>
              <a:gd name="connsiteX2-39" fmla="*/ 2273862 w 6216319"/>
              <a:gd name="connsiteY2-40" fmla="*/ 280646 h 1349453"/>
              <a:gd name="connsiteX3-41" fmla="*/ 6216319 w 6216319"/>
              <a:gd name="connsiteY3-42" fmla="*/ 47249 h 1349453"/>
              <a:gd name="connsiteX4-43" fmla="*/ 6216319 w 6216319"/>
              <a:gd name="connsiteY4-44" fmla="*/ 1349453 h 1349453"/>
              <a:gd name="connsiteX5-45" fmla="*/ 0 w 6216319"/>
              <a:gd name="connsiteY5-46" fmla="*/ 1349453 h 1349453"/>
              <a:gd name="connsiteX6" fmla="*/ 0 w 6216319"/>
              <a:gd name="connsiteY6" fmla="*/ 47249 h 1349453"/>
              <a:gd name="connsiteX0-47" fmla="*/ 0 w 6216319"/>
              <a:gd name="connsiteY0-48" fmla="*/ 30623 h 1332827"/>
              <a:gd name="connsiteX1-49" fmla="*/ 339865 w 6216319"/>
              <a:gd name="connsiteY1-50" fmla="*/ 215468 h 1332827"/>
              <a:gd name="connsiteX2-51" fmla="*/ 2265770 w 6216319"/>
              <a:gd name="connsiteY2-52" fmla="*/ 539150 h 1332827"/>
              <a:gd name="connsiteX3-53" fmla="*/ 6216319 w 6216319"/>
              <a:gd name="connsiteY3-54" fmla="*/ 30623 h 1332827"/>
              <a:gd name="connsiteX4-55" fmla="*/ 6216319 w 6216319"/>
              <a:gd name="connsiteY4-56" fmla="*/ 1332827 h 1332827"/>
              <a:gd name="connsiteX5-57" fmla="*/ 0 w 6216319"/>
              <a:gd name="connsiteY5-58" fmla="*/ 1332827 h 1332827"/>
              <a:gd name="connsiteX6-59" fmla="*/ 0 w 6216319"/>
              <a:gd name="connsiteY6-60" fmla="*/ 30623 h 1332827"/>
              <a:gd name="connsiteX0-61" fmla="*/ 0 w 6216319"/>
              <a:gd name="connsiteY0-62" fmla="*/ 31024 h 1333228"/>
              <a:gd name="connsiteX1-63" fmla="*/ 339865 w 6216319"/>
              <a:gd name="connsiteY1-64" fmla="*/ 215869 h 1333228"/>
              <a:gd name="connsiteX2-65" fmla="*/ 2265770 w 6216319"/>
              <a:gd name="connsiteY2-66" fmla="*/ 539551 h 1333228"/>
              <a:gd name="connsiteX3-67" fmla="*/ 3269182 w 6216319"/>
              <a:gd name="connsiteY3-68" fmla="*/ 418171 h 1333228"/>
              <a:gd name="connsiteX4-69" fmla="*/ 6216319 w 6216319"/>
              <a:gd name="connsiteY4-70" fmla="*/ 31024 h 1333228"/>
              <a:gd name="connsiteX5-71" fmla="*/ 6216319 w 6216319"/>
              <a:gd name="connsiteY5-72" fmla="*/ 1333228 h 1333228"/>
              <a:gd name="connsiteX6-73" fmla="*/ 0 w 6216319"/>
              <a:gd name="connsiteY6-74" fmla="*/ 1333228 h 1333228"/>
              <a:gd name="connsiteX7" fmla="*/ 0 w 6216319"/>
              <a:gd name="connsiteY7" fmla="*/ 31024 h 1333228"/>
              <a:gd name="connsiteX0-75" fmla="*/ 0 w 6216319"/>
              <a:gd name="connsiteY0-76" fmla="*/ 26175 h 1328379"/>
              <a:gd name="connsiteX1-77" fmla="*/ 339865 w 6216319"/>
              <a:gd name="connsiteY1-78" fmla="*/ 211020 h 1328379"/>
              <a:gd name="connsiteX2-79" fmla="*/ 2265770 w 6216319"/>
              <a:gd name="connsiteY2-80" fmla="*/ 534702 h 1328379"/>
              <a:gd name="connsiteX3-81" fmla="*/ 3244906 w 6216319"/>
              <a:gd name="connsiteY3-82" fmla="*/ 518518 h 1328379"/>
              <a:gd name="connsiteX4-83" fmla="*/ 6216319 w 6216319"/>
              <a:gd name="connsiteY4-84" fmla="*/ 26175 h 1328379"/>
              <a:gd name="connsiteX5-85" fmla="*/ 6216319 w 6216319"/>
              <a:gd name="connsiteY5-86" fmla="*/ 1328379 h 1328379"/>
              <a:gd name="connsiteX6-87" fmla="*/ 0 w 6216319"/>
              <a:gd name="connsiteY6-88" fmla="*/ 1328379 h 1328379"/>
              <a:gd name="connsiteX7-89" fmla="*/ 0 w 6216319"/>
              <a:gd name="connsiteY7-90" fmla="*/ 26175 h 1328379"/>
              <a:gd name="connsiteX0-91" fmla="*/ 0 w 6216319"/>
              <a:gd name="connsiteY0-92" fmla="*/ 63128 h 1365332"/>
              <a:gd name="connsiteX1-93" fmla="*/ 339865 w 6216319"/>
              <a:gd name="connsiteY1-94" fmla="*/ 247973 h 1365332"/>
              <a:gd name="connsiteX2-95" fmla="*/ 2265770 w 6216319"/>
              <a:gd name="connsiteY2-96" fmla="*/ 571655 h 1365332"/>
              <a:gd name="connsiteX3-97" fmla="*/ 3244906 w 6216319"/>
              <a:gd name="connsiteY3-98" fmla="*/ 555471 h 1365332"/>
              <a:gd name="connsiteX4-99" fmla="*/ 4725749 w 6216319"/>
              <a:gd name="connsiteY4-100" fmla="*/ 239882 h 1365332"/>
              <a:gd name="connsiteX5-101" fmla="*/ 6216319 w 6216319"/>
              <a:gd name="connsiteY5-102" fmla="*/ 63128 h 1365332"/>
              <a:gd name="connsiteX6-103" fmla="*/ 6216319 w 6216319"/>
              <a:gd name="connsiteY6-104" fmla="*/ 1365332 h 1365332"/>
              <a:gd name="connsiteX7-105" fmla="*/ 0 w 6216319"/>
              <a:gd name="connsiteY7-106" fmla="*/ 1365332 h 1365332"/>
              <a:gd name="connsiteX8" fmla="*/ 0 w 6216319"/>
              <a:gd name="connsiteY8" fmla="*/ 63128 h 1365332"/>
              <a:gd name="connsiteX0-107" fmla="*/ 0 w 6216319"/>
              <a:gd name="connsiteY0-108" fmla="*/ 20810 h 1323014"/>
              <a:gd name="connsiteX1-109" fmla="*/ 339865 w 6216319"/>
              <a:gd name="connsiteY1-110" fmla="*/ 205655 h 1323014"/>
              <a:gd name="connsiteX2-111" fmla="*/ 2265770 w 6216319"/>
              <a:gd name="connsiteY2-112" fmla="*/ 529337 h 1323014"/>
              <a:gd name="connsiteX3-113" fmla="*/ 3244906 w 6216319"/>
              <a:gd name="connsiteY3-114" fmla="*/ 513153 h 1323014"/>
              <a:gd name="connsiteX4-115" fmla="*/ 4628644 w 6216319"/>
              <a:gd name="connsiteY4-116" fmla="*/ 1055320 h 1323014"/>
              <a:gd name="connsiteX5-117" fmla="*/ 6216319 w 6216319"/>
              <a:gd name="connsiteY5-118" fmla="*/ 20810 h 1323014"/>
              <a:gd name="connsiteX6-119" fmla="*/ 6216319 w 6216319"/>
              <a:gd name="connsiteY6-120" fmla="*/ 1323014 h 1323014"/>
              <a:gd name="connsiteX7-121" fmla="*/ 0 w 6216319"/>
              <a:gd name="connsiteY7-122" fmla="*/ 1323014 h 1323014"/>
              <a:gd name="connsiteX8-123" fmla="*/ 0 w 6216319"/>
              <a:gd name="connsiteY8-124" fmla="*/ 20810 h 1323014"/>
              <a:gd name="connsiteX0-125" fmla="*/ 0 w 6216319"/>
              <a:gd name="connsiteY0-126" fmla="*/ 32243 h 1334447"/>
              <a:gd name="connsiteX1-127" fmla="*/ 339865 w 6216319"/>
              <a:gd name="connsiteY1-128" fmla="*/ 217088 h 1334447"/>
              <a:gd name="connsiteX2-129" fmla="*/ 2265770 w 6216319"/>
              <a:gd name="connsiteY2-130" fmla="*/ 540770 h 1334447"/>
              <a:gd name="connsiteX3-131" fmla="*/ 3244906 w 6216319"/>
              <a:gd name="connsiteY3-132" fmla="*/ 524586 h 1334447"/>
              <a:gd name="connsiteX4-133" fmla="*/ 4628644 w 6216319"/>
              <a:gd name="connsiteY4-134" fmla="*/ 1066753 h 1334447"/>
              <a:gd name="connsiteX5-135" fmla="*/ 5526860 w 6216319"/>
              <a:gd name="connsiteY5-136" fmla="*/ 451758 h 1334447"/>
              <a:gd name="connsiteX6-137" fmla="*/ 6216319 w 6216319"/>
              <a:gd name="connsiteY6-138" fmla="*/ 32243 h 1334447"/>
              <a:gd name="connsiteX7-139" fmla="*/ 6216319 w 6216319"/>
              <a:gd name="connsiteY7-140" fmla="*/ 1334447 h 1334447"/>
              <a:gd name="connsiteX8-141" fmla="*/ 0 w 6216319"/>
              <a:gd name="connsiteY8-142" fmla="*/ 1334447 h 1334447"/>
              <a:gd name="connsiteX9" fmla="*/ 0 w 6216319"/>
              <a:gd name="connsiteY9" fmla="*/ 32243 h 1334447"/>
              <a:gd name="connsiteX0-143" fmla="*/ 0 w 6216319"/>
              <a:gd name="connsiteY0-144" fmla="*/ 12831 h 1315035"/>
              <a:gd name="connsiteX1-145" fmla="*/ 339865 w 6216319"/>
              <a:gd name="connsiteY1-146" fmla="*/ 197676 h 1315035"/>
              <a:gd name="connsiteX2-147" fmla="*/ 2265770 w 6216319"/>
              <a:gd name="connsiteY2-148" fmla="*/ 521358 h 1315035"/>
              <a:gd name="connsiteX3-149" fmla="*/ 3244906 w 6216319"/>
              <a:gd name="connsiteY3-150" fmla="*/ 505174 h 1315035"/>
              <a:gd name="connsiteX4-151" fmla="*/ 4628644 w 6216319"/>
              <a:gd name="connsiteY4-152" fmla="*/ 1047341 h 1315035"/>
              <a:gd name="connsiteX5-153" fmla="*/ 5356927 w 6216319"/>
              <a:gd name="connsiteY5-154" fmla="*/ 1201089 h 1315035"/>
              <a:gd name="connsiteX6-155" fmla="*/ 6216319 w 6216319"/>
              <a:gd name="connsiteY6-156" fmla="*/ 12831 h 1315035"/>
              <a:gd name="connsiteX7-157" fmla="*/ 6216319 w 6216319"/>
              <a:gd name="connsiteY7-158" fmla="*/ 1315035 h 1315035"/>
              <a:gd name="connsiteX8-159" fmla="*/ 0 w 6216319"/>
              <a:gd name="connsiteY8-160" fmla="*/ 1315035 h 1315035"/>
              <a:gd name="connsiteX9-161" fmla="*/ 0 w 6216319"/>
              <a:gd name="connsiteY9-162" fmla="*/ 12831 h 1315035"/>
              <a:gd name="connsiteX0-163" fmla="*/ 0 w 6498499"/>
              <a:gd name="connsiteY0-164" fmla="*/ 0 h 1302204"/>
              <a:gd name="connsiteX1-165" fmla="*/ 339865 w 6498499"/>
              <a:gd name="connsiteY1-166" fmla="*/ 184845 h 1302204"/>
              <a:gd name="connsiteX2-167" fmla="*/ 2265770 w 6498499"/>
              <a:gd name="connsiteY2-168" fmla="*/ 508527 h 1302204"/>
              <a:gd name="connsiteX3-169" fmla="*/ 3244906 w 6498499"/>
              <a:gd name="connsiteY3-170" fmla="*/ 492343 h 1302204"/>
              <a:gd name="connsiteX4-171" fmla="*/ 4628644 w 6498499"/>
              <a:gd name="connsiteY4-172" fmla="*/ 1034510 h 1302204"/>
              <a:gd name="connsiteX5-173" fmla="*/ 5356927 w 6498499"/>
              <a:gd name="connsiteY5-174" fmla="*/ 1188258 h 1302204"/>
              <a:gd name="connsiteX6-175" fmla="*/ 6216319 w 6498499"/>
              <a:gd name="connsiteY6-176" fmla="*/ 1302204 h 1302204"/>
              <a:gd name="connsiteX7-177" fmla="*/ 0 w 6498499"/>
              <a:gd name="connsiteY7-178" fmla="*/ 1302204 h 1302204"/>
              <a:gd name="connsiteX8-179" fmla="*/ 0 w 6498499"/>
              <a:gd name="connsiteY8-180" fmla="*/ 0 h 1302204"/>
              <a:gd name="connsiteX0-181" fmla="*/ 0 w 6216319"/>
              <a:gd name="connsiteY0-182" fmla="*/ 0 h 1302204"/>
              <a:gd name="connsiteX1-183" fmla="*/ 339865 w 6216319"/>
              <a:gd name="connsiteY1-184" fmla="*/ 184845 h 1302204"/>
              <a:gd name="connsiteX2-185" fmla="*/ 2265770 w 6216319"/>
              <a:gd name="connsiteY2-186" fmla="*/ 508527 h 1302204"/>
              <a:gd name="connsiteX3-187" fmla="*/ 3244906 w 6216319"/>
              <a:gd name="connsiteY3-188" fmla="*/ 492343 h 1302204"/>
              <a:gd name="connsiteX4-189" fmla="*/ 4628644 w 6216319"/>
              <a:gd name="connsiteY4-190" fmla="*/ 1034510 h 1302204"/>
              <a:gd name="connsiteX5-191" fmla="*/ 5356927 w 6216319"/>
              <a:gd name="connsiteY5-192" fmla="*/ 1188258 h 1302204"/>
              <a:gd name="connsiteX6-193" fmla="*/ 6216319 w 6216319"/>
              <a:gd name="connsiteY6-194" fmla="*/ 1302204 h 1302204"/>
              <a:gd name="connsiteX7-195" fmla="*/ 0 w 6216319"/>
              <a:gd name="connsiteY7-196" fmla="*/ 1302204 h 1302204"/>
              <a:gd name="connsiteX8-197" fmla="*/ 0 w 6216319"/>
              <a:gd name="connsiteY8-198" fmla="*/ 0 h 1302204"/>
              <a:gd name="connsiteX0-199" fmla="*/ 0 w 6216319"/>
              <a:gd name="connsiteY0-200" fmla="*/ 0 h 1302204"/>
              <a:gd name="connsiteX1-201" fmla="*/ 339865 w 6216319"/>
              <a:gd name="connsiteY1-202" fmla="*/ 184845 h 1302204"/>
              <a:gd name="connsiteX2-203" fmla="*/ 2265770 w 6216319"/>
              <a:gd name="connsiteY2-204" fmla="*/ 508527 h 1302204"/>
              <a:gd name="connsiteX3-205" fmla="*/ 3244906 w 6216319"/>
              <a:gd name="connsiteY3-206" fmla="*/ 492343 h 1302204"/>
              <a:gd name="connsiteX4-207" fmla="*/ 4628644 w 6216319"/>
              <a:gd name="connsiteY4-208" fmla="*/ 1034510 h 1302204"/>
              <a:gd name="connsiteX5-209" fmla="*/ 5356927 w 6216319"/>
              <a:gd name="connsiteY5-210" fmla="*/ 1188258 h 1302204"/>
              <a:gd name="connsiteX6-211" fmla="*/ 6216319 w 6216319"/>
              <a:gd name="connsiteY6-212" fmla="*/ 1302204 h 1302204"/>
              <a:gd name="connsiteX7-213" fmla="*/ 0 w 6216319"/>
              <a:gd name="connsiteY7-214" fmla="*/ 1302204 h 1302204"/>
              <a:gd name="connsiteX8-215" fmla="*/ 0 w 6216319"/>
              <a:gd name="connsiteY8-216" fmla="*/ 0 h 1302204"/>
              <a:gd name="connsiteX0-217" fmla="*/ 0 w 6216319"/>
              <a:gd name="connsiteY0-218" fmla="*/ 0 h 1302204"/>
              <a:gd name="connsiteX1-219" fmla="*/ 339865 w 6216319"/>
              <a:gd name="connsiteY1-220" fmla="*/ 184845 h 1302204"/>
              <a:gd name="connsiteX2-221" fmla="*/ 2265770 w 6216319"/>
              <a:gd name="connsiteY2-222" fmla="*/ 508527 h 1302204"/>
              <a:gd name="connsiteX3-223" fmla="*/ 3244906 w 6216319"/>
              <a:gd name="connsiteY3-224" fmla="*/ 492343 h 1302204"/>
              <a:gd name="connsiteX4-225" fmla="*/ 4628644 w 6216319"/>
              <a:gd name="connsiteY4-226" fmla="*/ 1034510 h 1302204"/>
              <a:gd name="connsiteX5-227" fmla="*/ 5356927 w 6216319"/>
              <a:gd name="connsiteY5-228" fmla="*/ 1188258 h 1302204"/>
              <a:gd name="connsiteX6-229" fmla="*/ 6216319 w 6216319"/>
              <a:gd name="connsiteY6-230" fmla="*/ 1302204 h 1302204"/>
              <a:gd name="connsiteX7-231" fmla="*/ 0 w 6216319"/>
              <a:gd name="connsiteY7-232" fmla="*/ 1302204 h 1302204"/>
              <a:gd name="connsiteX8-233" fmla="*/ 0 w 6216319"/>
              <a:gd name="connsiteY8-234" fmla="*/ 0 h 1302204"/>
              <a:gd name="connsiteX0-235" fmla="*/ 0 w 6216319"/>
              <a:gd name="connsiteY0-236" fmla="*/ 0 h 1302204"/>
              <a:gd name="connsiteX1-237" fmla="*/ 339865 w 6216319"/>
              <a:gd name="connsiteY1-238" fmla="*/ 184845 h 1302204"/>
              <a:gd name="connsiteX2-239" fmla="*/ 2265770 w 6216319"/>
              <a:gd name="connsiteY2-240" fmla="*/ 508527 h 1302204"/>
              <a:gd name="connsiteX3-241" fmla="*/ 3244906 w 6216319"/>
              <a:gd name="connsiteY3-242" fmla="*/ 492343 h 1302204"/>
              <a:gd name="connsiteX4-243" fmla="*/ 4628644 w 6216319"/>
              <a:gd name="connsiteY4-244" fmla="*/ 1034510 h 1302204"/>
              <a:gd name="connsiteX5-245" fmla="*/ 5356927 w 6216319"/>
              <a:gd name="connsiteY5-246" fmla="*/ 1188258 h 1302204"/>
              <a:gd name="connsiteX6-247" fmla="*/ 6216319 w 6216319"/>
              <a:gd name="connsiteY6-248" fmla="*/ 1302204 h 1302204"/>
              <a:gd name="connsiteX7-249" fmla="*/ 0 w 6216319"/>
              <a:gd name="connsiteY7-250" fmla="*/ 1302204 h 1302204"/>
              <a:gd name="connsiteX8-251" fmla="*/ 0 w 6216319"/>
              <a:gd name="connsiteY8-252" fmla="*/ 0 h 1302204"/>
              <a:gd name="connsiteX0-253" fmla="*/ 0 w 6216319"/>
              <a:gd name="connsiteY0-254" fmla="*/ 0 h 1302204"/>
              <a:gd name="connsiteX1-255" fmla="*/ 339865 w 6216319"/>
              <a:gd name="connsiteY1-256" fmla="*/ 184845 h 1302204"/>
              <a:gd name="connsiteX2-257" fmla="*/ 2265770 w 6216319"/>
              <a:gd name="connsiteY2-258" fmla="*/ 508527 h 1302204"/>
              <a:gd name="connsiteX3-259" fmla="*/ 3244906 w 6216319"/>
              <a:gd name="connsiteY3-260" fmla="*/ 492343 h 1302204"/>
              <a:gd name="connsiteX4-261" fmla="*/ 4628644 w 6216319"/>
              <a:gd name="connsiteY4-262" fmla="*/ 1034510 h 1302204"/>
              <a:gd name="connsiteX5-263" fmla="*/ 5356927 w 6216319"/>
              <a:gd name="connsiteY5-264" fmla="*/ 1188258 h 1302204"/>
              <a:gd name="connsiteX6-265" fmla="*/ 6216319 w 6216319"/>
              <a:gd name="connsiteY6-266" fmla="*/ 1302204 h 1302204"/>
              <a:gd name="connsiteX7-267" fmla="*/ 0 w 6216319"/>
              <a:gd name="connsiteY7-268" fmla="*/ 1302204 h 1302204"/>
              <a:gd name="connsiteX8-269" fmla="*/ 0 w 6216319"/>
              <a:gd name="connsiteY8-270" fmla="*/ 0 h 1302204"/>
              <a:gd name="connsiteX0-271" fmla="*/ 0 w 6216319"/>
              <a:gd name="connsiteY0-272" fmla="*/ 0 h 1302204"/>
              <a:gd name="connsiteX1-273" fmla="*/ 339865 w 6216319"/>
              <a:gd name="connsiteY1-274" fmla="*/ 184845 h 1302204"/>
              <a:gd name="connsiteX2-275" fmla="*/ 2265770 w 6216319"/>
              <a:gd name="connsiteY2-276" fmla="*/ 508527 h 1302204"/>
              <a:gd name="connsiteX3-277" fmla="*/ 3244906 w 6216319"/>
              <a:gd name="connsiteY3-278" fmla="*/ 492343 h 1302204"/>
              <a:gd name="connsiteX4-279" fmla="*/ 4628644 w 6216319"/>
              <a:gd name="connsiteY4-280" fmla="*/ 1034510 h 1302204"/>
              <a:gd name="connsiteX5-281" fmla="*/ 5356927 w 6216319"/>
              <a:gd name="connsiteY5-282" fmla="*/ 1188258 h 1302204"/>
              <a:gd name="connsiteX6-283" fmla="*/ 6216319 w 6216319"/>
              <a:gd name="connsiteY6-284" fmla="*/ 1302204 h 1302204"/>
              <a:gd name="connsiteX7-285" fmla="*/ 0 w 6216319"/>
              <a:gd name="connsiteY7-286" fmla="*/ 1302204 h 1302204"/>
              <a:gd name="connsiteX8-287" fmla="*/ 0 w 6216319"/>
              <a:gd name="connsiteY8-288" fmla="*/ 0 h 1302204"/>
              <a:gd name="connsiteX0-289" fmla="*/ 0 w 6216319"/>
              <a:gd name="connsiteY0-290" fmla="*/ 0 h 1302204"/>
              <a:gd name="connsiteX1-291" fmla="*/ 339865 w 6216319"/>
              <a:gd name="connsiteY1-292" fmla="*/ 184845 h 1302204"/>
              <a:gd name="connsiteX2-293" fmla="*/ 2265770 w 6216319"/>
              <a:gd name="connsiteY2-294" fmla="*/ 508527 h 1302204"/>
              <a:gd name="connsiteX3-295" fmla="*/ 3244906 w 6216319"/>
              <a:gd name="connsiteY3-296" fmla="*/ 492343 h 1302204"/>
              <a:gd name="connsiteX4-297" fmla="*/ 4628644 w 6216319"/>
              <a:gd name="connsiteY4-298" fmla="*/ 1034510 h 1302204"/>
              <a:gd name="connsiteX5-299" fmla="*/ 5356927 w 6216319"/>
              <a:gd name="connsiteY5-300" fmla="*/ 1188258 h 1302204"/>
              <a:gd name="connsiteX6-301" fmla="*/ 6216319 w 6216319"/>
              <a:gd name="connsiteY6-302" fmla="*/ 1302204 h 1302204"/>
              <a:gd name="connsiteX7-303" fmla="*/ 0 w 6216319"/>
              <a:gd name="connsiteY7-304" fmla="*/ 1302204 h 1302204"/>
              <a:gd name="connsiteX8-305" fmla="*/ 0 w 6216319"/>
              <a:gd name="connsiteY8-306" fmla="*/ 0 h 1302204"/>
              <a:gd name="connsiteX0-307" fmla="*/ 0 w 6216319"/>
              <a:gd name="connsiteY0-308" fmla="*/ 0 h 1302204"/>
              <a:gd name="connsiteX1-309" fmla="*/ 339865 w 6216319"/>
              <a:gd name="connsiteY1-310" fmla="*/ 184845 h 1302204"/>
              <a:gd name="connsiteX2-311" fmla="*/ 2265770 w 6216319"/>
              <a:gd name="connsiteY2-312" fmla="*/ 508527 h 1302204"/>
              <a:gd name="connsiteX3-313" fmla="*/ 3244906 w 6216319"/>
              <a:gd name="connsiteY3-314" fmla="*/ 492343 h 1302204"/>
              <a:gd name="connsiteX4-315" fmla="*/ 4628644 w 6216319"/>
              <a:gd name="connsiteY4-316" fmla="*/ 1034510 h 1302204"/>
              <a:gd name="connsiteX5-317" fmla="*/ 5356927 w 6216319"/>
              <a:gd name="connsiteY5-318" fmla="*/ 1188258 h 1302204"/>
              <a:gd name="connsiteX6-319" fmla="*/ 6216319 w 6216319"/>
              <a:gd name="connsiteY6-320" fmla="*/ 1302204 h 1302204"/>
              <a:gd name="connsiteX7-321" fmla="*/ 0 w 6216319"/>
              <a:gd name="connsiteY7-322" fmla="*/ 1302204 h 1302204"/>
              <a:gd name="connsiteX8-323" fmla="*/ 0 w 6216319"/>
              <a:gd name="connsiteY8-324" fmla="*/ 0 h 1302204"/>
              <a:gd name="connsiteX0-325" fmla="*/ 0 w 6216319"/>
              <a:gd name="connsiteY0-326" fmla="*/ 0 h 1302204"/>
              <a:gd name="connsiteX1-327" fmla="*/ 339865 w 6216319"/>
              <a:gd name="connsiteY1-328" fmla="*/ 184845 h 1302204"/>
              <a:gd name="connsiteX2-329" fmla="*/ 2265770 w 6216319"/>
              <a:gd name="connsiteY2-330" fmla="*/ 508527 h 1302204"/>
              <a:gd name="connsiteX3-331" fmla="*/ 3244906 w 6216319"/>
              <a:gd name="connsiteY3-332" fmla="*/ 492343 h 1302204"/>
              <a:gd name="connsiteX4-333" fmla="*/ 4628644 w 6216319"/>
              <a:gd name="connsiteY4-334" fmla="*/ 1034510 h 1302204"/>
              <a:gd name="connsiteX5-335" fmla="*/ 5356927 w 6216319"/>
              <a:gd name="connsiteY5-336" fmla="*/ 1188258 h 1302204"/>
              <a:gd name="connsiteX6-337" fmla="*/ 6216319 w 6216319"/>
              <a:gd name="connsiteY6-338" fmla="*/ 1302204 h 1302204"/>
              <a:gd name="connsiteX7-339" fmla="*/ 0 w 6216319"/>
              <a:gd name="connsiteY7-340" fmla="*/ 1302204 h 1302204"/>
              <a:gd name="connsiteX8-341" fmla="*/ 0 w 6216319"/>
              <a:gd name="connsiteY8-342" fmla="*/ 0 h 1302204"/>
              <a:gd name="connsiteX0-343" fmla="*/ 0 w 6216319"/>
              <a:gd name="connsiteY0-344" fmla="*/ 0 h 1302204"/>
              <a:gd name="connsiteX1-345" fmla="*/ 339865 w 6216319"/>
              <a:gd name="connsiteY1-346" fmla="*/ 184845 h 1302204"/>
              <a:gd name="connsiteX2-347" fmla="*/ 2265770 w 6216319"/>
              <a:gd name="connsiteY2-348" fmla="*/ 508527 h 1302204"/>
              <a:gd name="connsiteX3-349" fmla="*/ 3244906 w 6216319"/>
              <a:gd name="connsiteY3-350" fmla="*/ 492343 h 1302204"/>
              <a:gd name="connsiteX4-351" fmla="*/ 4628644 w 6216319"/>
              <a:gd name="connsiteY4-352" fmla="*/ 1034510 h 1302204"/>
              <a:gd name="connsiteX5-353" fmla="*/ 5356927 w 6216319"/>
              <a:gd name="connsiteY5-354" fmla="*/ 1188258 h 1302204"/>
              <a:gd name="connsiteX6-355" fmla="*/ 6216319 w 6216319"/>
              <a:gd name="connsiteY6-356" fmla="*/ 1302204 h 1302204"/>
              <a:gd name="connsiteX7-357" fmla="*/ 0 w 6216319"/>
              <a:gd name="connsiteY7-358" fmla="*/ 1302204 h 1302204"/>
              <a:gd name="connsiteX8-359" fmla="*/ 0 w 6216319"/>
              <a:gd name="connsiteY8-360" fmla="*/ 0 h 1302204"/>
              <a:gd name="connsiteX0-361" fmla="*/ 0 w 6216319"/>
              <a:gd name="connsiteY0-362" fmla="*/ 0 h 1302204"/>
              <a:gd name="connsiteX1-363" fmla="*/ 339865 w 6216319"/>
              <a:gd name="connsiteY1-364" fmla="*/ 184845 h 1302204"/>
              <a:gd name="connsiteX2-365" fmla="*/ 2265770 w 6216319"/>
              <a:gd name="connsiteY2-366" fmla="*/ 508527 h 1302204"/>
              <a:gd name="connsiteX3-367" fmla="*/ 3244906 w 6216319"/>
              <a:gd name="connsiteY3-368" fmla="*/ 492343 h 1302204"/>
              <a:gd name="connsiteX4-369" fmla="*/ 4628644 w 6216319"/>
              <a:gd name="connsiteY4-370" fmla="*/ 1034510 h 1302204"/>
              <a:gd name="connsiteX5-371" fmla="*/ 5356927 w 6216319"/>
              <a:gd name="connsiteY5-372" fmla="*/ 1188258 h 1302204"/>
              <a:gd name="connsiteX6-373" fmla="*/ 6216319 w 6216319"/>
              <a:gd name="connsiteY6-374" fmla="*/ 1302204 h 1302204"/>
              <a:gd name="connsiteX7-375" fmla="*/ 0 w 6216319"/>
              <a:gd name="connsiteY7-376" fmla="*/ 1302204 h 1302204"/>
              <a:gd name="connsiteX8-377" fmla="*/ 0 w 6216319"/>
              <a:gd name="connsiteY8-378" fmla="*/ 0 h 1302204"/>
              <a:gd name="connsiteX0-379" fmla="*/ 0 w 6216319"/>
              <a:gd name="connsiteY0-380" fmla="*/ 0 h 1302204"/>
              <a:gd name="connsiteX1-381" fmla="*/ 339865 w 6216319"/>
              <a:gd name="connsiteY1-382" fmla="*/ 184845 h 1302204"/>
              <a:gd name="connsiteX2-383" fmla="*/ 2265770 w 6216319"/>
              <a:gd name="connsiteY2-384" fmla="*/ 508527 h 1302204"/>
              <a:gd name="connsiteX3-385" fmla="*/ 3244906 w 6216319"/>
              <a:gd name="connsiteY3-386" fmla="*/ 492343 h 1302204"/>
              <a:gd name="connsiteX4-387" fmla="*/ 4628644 w 6216319"/>
              <a:gd name="connsiteY4-388" fmla="*/ 1034510 h 1302204"/>
              <a:gd name="connsiteX5-389" fmla="*/ 5356927 w 6216319"/>
              <a:gd name="connsiteY5-390" fmla="*/ 1188258 h 1302204"/>
              <a:gd name="connsiteX6-391" fmla="*/ 6216319 w 6216319"/>
              <a:gd name="connsiteY6-392" fmla="*/ 1302204 h 1302204"/>
              <a:gd name="connsiteX7-393" fmla="*/ 0 w 6216319"/>
              <a:gd name="connsiteY7-394" fmla="*/ 1302204 h 1302204"/>
              <a:gd name="connsiteX8-395" fmla="*/ 0 w 6216319"/>
              <a:gd name="connsiteY8-396" fmla="*/ 0 h 1302204"/>
              <a:gd name="connsiteX0-397" fmla="*/ 0 w 6216319"/>
              <a:gd name="connsiteY0-398" fmla="*/ 147589 h 1449793"/>
              <a:gd name="connsiteX1-399" fmla="*/ 339865 w 6216319"/>
              <a:gd name="connsiteY1-400" fmla="*/ 332434 h 1449793"/>
              <a:gd name="connsiteX2-401" fmla="*/ 2265770 w 6216319"/>
              <a:gd name="connsiteY2-402" fmla="*/ 656116 h 1449793"/>
              <a:gd name="connsiteX3-403" fmla="*/ 3244906 w 6216319"/>
              <a:gd name="connsiteY3-404" fmla="*/ 639932 h 1449793"/>
              <a:gd name="connsiteX4-405" fmla="*/ 4628644 w 6216319"/>
              <a:gd name="connsiteY4-406" fmla="*/ 1182099 h 1449793"/>
              <a:gd name="connsiteX5-407" fmla="*/ 5356927 w 6216319"/>
              <a:gd name="connsiteY5-408" fmla="*/ 1335847 h 1449793"/>
              <a:gd name="connsiteX6-409" fmla="*/ 6216319 w 6216319"/>
              <a:gd name="connsiteY6-410" fmla="*/ 1449793 h 1449793"/>
              <a:gd name="connsiteX7-411" fmla="*/ 0 w 6216319"/>
              <a:gd name="connsiteY7-412" fmla="*/ 1449793 h 1449793"/>
              <a:gd name="connsiteX8-413" fmla="*/ 0 w 6216319"/>
              <a:gd name="connsiteY8-414" fmla="*/ 147589 h 1449793"/>
              <a:gd name="connsiteX0-415" fmla="*/ 0 w 6216319"/>
              <a:gd name="connsiteY0-416" fmla="*/ 121021 h 1423225"/>
              <a:gd name="connsiteX1-417" fmla="*/ 339865 w 6216319"/>
              <a:gd name="connsiteY1-418" fmla="*/ 305866 h 1423225"/>
              <a:gd name="connsiteX2-419" fmla="*/ 2265770 w 6216319"/>
              <a:gd name="connsiteY2-420" fmla="*/ 629548 h 1423225"/>
              <a:gd name="connsiteX3-421" fmla="*/ 3244906 w 6216319"/>
              <a:gd name="connsiteY3-422" fmla="*/ 613364 h 1423225"/>
              <a:gd name="connsiteX4-423" fmla="*/ 4628644 w 6216319"/>
              <a:gd name="connsiteY4-424" fmla="*/ 1155531 h 1423225"/>
              <a:gd name="connsiteX5-425" fmla="*/ 5356927 w 6216319"/>
              <a:gd name="connsiteY5-426" fmla="*/ 1309279 h 1423225"/>
              <a:gd name="connsiteX6-427" fmla="*/ 6216319 w 6216319"/>
              <a:gd name="connsiteY6-428" fmla="*/ 1423225 h 1423225"/>
              <a:gd name="connsiteX7-429" fmla="*/ 0 w 6216319"/>
              <a:gd name="connsiteY7-430" fmla="*/ 1423225 h 1423225"/>
              <a:gd name="connsiteX8-431" fmla="*/ 0 w 6216319"/>
              <a:gd name="connsiteY8-432" fmla="*/ 121021 h 1423225"/>
              <a:gd name="connsiteX0-433" fmla="*/ 0 w 6216319"/>
              <a:gd name="connsiteY0-434" fmla="*/ 121021 h 1423225"/>
              <a:gd name="connsiteX1-435" fmla="*/ 339865 w 6216319"/>
              <a:gd name="connsiteY1-436" fmla="*/ 305866 h 1423225"/>
              <a:gd name="connsiteX2-437" fmla="*/ 2265770 w 6216319"/>
              <a:gd name="connsiteY2-438" fmla="*/ 629548 h 1423225"/>
              <a:gd name="connsiteX3-439" fmla="*/ 3244906 w 6216319"/>
              <a:gd name="connsiteY3-440" fmla="*/ 613364 h 1423225"/>
              <a:gd name="connsiteX4-441" fmla="*/ 4628644 w 6216319"/>
              <a:gd name="connsiteY4-442" fmla="*/ 1155531 h 1423225"/>
              <a:gd name="connsiteX5-443" fmla="*/ 5356927 w 6216319"/>
              <a:gd name="connsiteY5-444" fmla="*/ 1309279 h 1423225"/>
              <a:gd name="connsiteX6-445" fmla="*/ 6216319 w 6216319"/>
              <a:gd name="connsiteY6-446" fmla="*/ 1423225 h 1423225"/>
              <a:gd name="connsiteX7-447" fmla="*/ 0 w 6216319"/>
              <a:gd name="connsiteY7-448" fmla="*/ 1423225 h 1423225"/>
              <a:gd name="connsiteX8-449" fmla="*/ 0 w 6216319"/>
              <a:gd name="connsiteY8-450" fmla="*/ 121021 h 1423225"/>
              <a:gd name="connsiteX0-451" fmla="*/ 0 w 6216319"/>
              <a:gd name="connsiteY0-452" fmla="*/ 140194 h 1442398"/>
              <a:gd name="connsiteX1-453" fmla="*/ 339865 w 6216319"/>
              <a:gd name="connsiteY1-454" fmla="*/ 325039 h 1442398"/>
              <a:gd name="connsiteX2-455" fmla="*/ 2265770 w 6216319"/>
              <a:gd name="connsiteY2-456" fmla="*/ 648721 h 1442398"/>
              <a:gd name="connsiteX3-457" fmla="*/ 3244906 w 6216319"/>
              <a:gd name="connsiteY3-458" fmla="*/ 632537 h 1442398"/>
              <a:gd name="connsiteX4-459" fmla="*/ 4628644 w 6216319"/>
              <a:gd name="connsiteY4-460" fmla="*/ 1174704 h 1442398"/>
              <a:gd name="connsiteX5-461" fmla="*/ 5356927 w 6216319"/>
              <a:gd name="connsiteY5-462" fmla="*/ 1328452 h 1442398"/>
              <a:gd name="connsiteX6-463" fmla="*/ 6216319 w 6216319"/>
              <a:gd name="connsiteY6-464" fmla="*/ 1442398 h 1442398"/>
              <a:gd name="connsiteX7-465" fmla="*/ 0 w 6216319"/>
              <a:gd name="connsiteY7-466" fmla="*/ 1442398 h 1442398"/>
              <a:gd name="connsiteX8-467" fmla="*/ 0 w 6216319"/>
              <a:gd name="connsiteY8-468" fmla="*/ 140194 h 1442398"/>
              <a:gd name="connsiteX0-469" fmla="*/ 0 w 6216319"/>
              <a:gd name="connsiteY0-470" fmla="*/ 140194 h 1442398"/>
              <a:gd name="connsiteX1-471" fmla="*/ 339865 w 6216319"/>
              <a:gd name="connsiteY1-472" fmla="*/ 325039 h 1442398"/>
              <a:gd name="connsiteX2-473" fmla="*/ 2265770 w 6216319"/>
              <a:gd name="connsiteY2-474" fmla="*/ 648721 h 1442398"/>
              <a:gd name="connsiteX3-475" fmla="*/ 3244906 w 6216319"/>
              <a:gd name="connsiteY3-476" fmla="*/ 632537 h 1442398"/>
              <a:gd name="connsiteX4-477" fmla="*/ 4628644 w 6216319"/>
              <a:gd name="connsiteY4-478" fmla="*/ 1174704 h 1442398"/>
              <a:gd name="connsiteX5-479" fmla="*/ 5356927 w 6216319"/>
              <a:gd name="connsiteY5-480" fmla="*/ 1328452 h 1442398"/>
              <a:gd name="connsiteX6-481" fmla="*/ 6216319 w 6216319"/>
              <a:gd name="connsiteY6-482" fmla="*/ 1442398 h 1442398"/>
              <a:gd name="connsiteX7-483" fmla="*/ 0 w 6216319"/>
              <a:gd name="connsiteY7-484" fmla="*/ 1442398 h 1442398"/>
              <a:gd name="connsiteX8-485" fmla="*/ 0 w 6216319"/>
              <a:gd name="connsiteY8-486" fmla="*/ 140194 h 1442398"/>
              <a:gd name="connsiteX0-487" fmla="*/ 0 w 6216319"/>
              <a:gd name="connsiteY0-488" fmla="*/ 34944 h 1337148"/>
              <a:gd name="connsiteX1-489" fmla="*/ 339865 w 6216319"/>
              <a:gd name="connsiteY1-490" fmla="*/ 219789 h 1337148"/>
              <a:gd name="connsiteX2-491" fmla="*/ 2265770 w 6216319"/>
              <a:gd name="connsiteY2-492" fmla="*/ 543471 h 1337148"/>
              <a:gd name="connsiteX3-493" fmla="*/ 3244906 w 6216319"/>
              <a:gd name="connsiteY3-494" fmla="*/ 527287 h 1337148"/>
              <a:gd name="connsiteX4-495" fmla="*/ 4628644 w 6216319"/>
              <a:gd name="connsiteY4-496" fmla="*/ 1069454 h 1337148"/>
              <a:gd name="connsiteX5-497" fmla="*/ 5356927 w 6216319"/>
              <a:gd name="connsiteY5-498" fmla="*/ 1223202 h 1337148"/>
              <a:gd name="connsiteX6-499" fmla="*/ 6216319 w 6216319"/>
              <a:gd name="connsiteY6-500" fmla="*/ 1337148 h 1337148"/>
              <a:gd name="connsiteX7-501" fmla="*/ 0 w 6216319"/>
              <a:gd name="connsiteY7-502" fmla="*/ 1337148 h 1337148"/>
              <a:gd name="connsiteX8-503" fmla="*/ 0 w 6216319"/>
              <a:gd name="connsiteY8-504" fmla="*/ 34944 h 1337148"/>
              <a:gd name="connsiteX0-505" fmla="*/ 0 w 6216319"/>
              <a:gd name="connsiteY0-506" fmla="*/ 44896 h 1347100"/>
              <a:gd name="connsiteX1-507" fmla="*/ 339865 w 6216319"/>
              <a:gd name="connsiteY1-508" fmla="*/ 229741 h 1347100"/>
              <a:gd name="connsiteX2-509" fmla="*/ 2265770 w 6216319"/>
              <a:gd name="connsiteY2-510" fmla="*/ 553423 h 1347100"/>
              <a:gd name="connsiteX3-511" fmla="*/ 3244906 w 6216319"/>
              <a:gd name="connsiteY3-512" fmla="*/ 537239 h 1347100"/>
              <a:gd name="connsiteX4-513" fmla="*/ 4628644 w 6216319"/>
              <a:gd name="connsiteY4-514" fmla="*/ 1079406 h 1347100"/>
              <a:gd name="connsiteX5-515" fmla="*/ 5356927 w 6216319"/>
              <a:gd name="connsiteY5-516" fmla="*/ 1233154 h 1347100"/>
              <a:gd name="connsiteX6-517" fmla="*/ 6216319 w 6216319"/>
              <a:gd name="connsiteY6-518" fmla="*/ 1347100 h 1347100"/>
              <a:gd name="connsiteX7-519" fmla="*/ 0 w 6216319"/>
              <a:gd name="connsiteY7-520" fmla="*/ 1347100 h 1347100"/>
              <a:gd name="connsiteX8-521" fmla="*/ 0 w 6216319"/>
              <a:gd name="connsiteY8-522" fmla="*/ 44896 h 1347100"/>
              <a:gd name="connsiteX0-523" fmla="*/ 0 w 6216319"/>
              <a:gd name="connsiteY0-524" fmla="*/ 44896 h 1347100"/>
              <a:gd name="connsiteX1-525" fmla="*/ 339865 w 6216319"/>
              <a:gd name="connsiteY1-526" fmla="*/ 229741 h 1347100"/>
              <a:gd name="connsiteX2-527" fmla="*/ 2265770 w 6216319"/>
              <a:gd name="connsiteY2-528" fmla="*/ 553423 h 1347100"/>
              <a:gd name="connsiteX3-529" fmla="*/ 3244906 w 6216319"/>
              <a:gd name="connsiteY3-530" fmla="*/ 537239 h 1347100"/>
              <a:gd name="connsiteX4-531" fmla="*/ 4628644 w 6216319"/>
              <a:gd name="connsiteY4-532" fmla="*/ 1079406 h 1347100"/>
              <a:gd name="connsiteX5-533" fmla="*/ 5356927 w 6216319"/>
              <a:gd name="connsiteY5-534" fmla="*/ 1233154 h 1347100"/>
              <a:gd name="connsiteX6-535" fmla="*/ 6216319 w 6216319"/>
              <a:gd name="connsiteY6-536" fmla="*/ 1347100 h 1347100"/>
              <a:gd name="connsiteX7-537" fmla="*/ 0 w 6216319"/>
              <a:gd name="connsiteY7-538" fmla="*/ 1347100 h 1347100"/>
              <a:gd name="connsiteX8-539" fmla="*/ 0 w 6216319"/>
              <a:gd name="connsiteY8-540" fmla="*/ 44896 h 1347100"/>
              <a:gd name="connsiteX0-541" fmla="*/ 0 w 6216319"/>
              <a:gd name="connsiteY0-542" fmla="*/ 530 h 1302734"/>
              <a:gd name="connsiteX1-543" fmla="*/ 339865 w 6216319"/>
              <a:gd name="connsiteY1-544" fmla="*/ 185375 h 1302734"/>
              <a:gd name="connsiteX2-545" fmla="*/ 2265770 w 6216319"/>
              <a:gd name="connsiteY2-546" fmla="*/ 509057 h 1302734"/>
              <a:gd name="connsiteX3-547" fmla="*/ 3244906 w 6216319"/>
              <a:gd name="connsiteY3-548" fmla="*/ 492873 h 1302734"/>
              <a:gd name="connsiteX4-549" fmla="*/ 4628644 w 6216319"/>
              <a:gd name="connsiteY4-550" fmla="*/ 1035040 h 1302734"/>
              <a:gd name="connsiteX5-551" fmla="*/ 5356927 w 6216319"/>
              <a:gd name="connsiteY5-552" fmla="*/ 1188788 h 1302734"/>
              <a:gd name="connsiteX6-553" fmla="*/ 6216319 w 6216319"/>
              <a:gd name="connsiteY6-554" fmla="*/ 1302734 h 1302734"/>
              <a:gd name="connsiteX7-555" fmla="*/ 0 w 6216319"/>
              <a:gd name="connsiteY7-556" fmla="*/ 1302734 h 1302734"/>
              <a:gd name="connsiteX8-557" fmla="*/ 0 w 6216319"/>
              <a:gd name="connsiteY8-558" fmla="*/ 530 h 1302734"/>
              <a:gd name="connsiteX0-559" fmla="*/ 0 w 6216319"/>
              <a:gd name="connsiteY0-560" fmla="*/ 20163 h 1322367"/>
              <a:gd name="connsiteX1-561" fmla="*/ 2265770 w 6216319"/>
              <a:gd name="connsiteY1-562" fmla="*/ 528690 h 1322367"/>
              <a:gd name="connsiteX2-563" fmla="*/ 3244906 w 6216319"/>
              <a:gd name="connsiteY2-564" fmla="*/ 512506 h 1322367"/>
              <a:gd name="connsiteX3-565" fmla="*/ 4628644 w 6216319"/>
              <a:gd name="connsiteY3-566" fmla="*/ 1054673 h 1322367"/>
              <a:gd name="connsiteX4-567" fmla="*/ 5356927 w 6216319"/>
              <a:gd name="connsiteY4-568" fmla="*/ 1208421 h 1322367"/>
              <a:gd name="connsiteX5-569" fmla="*/ 6216319 w 6216319"/>
              <a:gd name="connsiteY5-570" fmla="*/ 1322367 h 1322367"/>
              <a:gd name="connsiteX6-571" fmla="*/ 0 w 6216319"/>
              <a:gd name="connsiteY6-572" fmla="*/ 1322367 h 1322367"/>
              <a:gd name="connsiteX7-573" fmla="*/ 0 w 6216319"/>
              <a:gd name="connsiteY7-574" fmla="*/ 20163 h 1322367"/>
              <a:gd name="connsiteX0-575" fmla="*/ 0 w 6216319"/>
              <a:gd name="connsiteY0-576" fmla="*/ 105646 h 1407850"/>
              <a:gd name="connsiteX1-577" fmla="*/ 477430 w 6216319"/>
              <a:gd name="connsiteY1-578" fmla="*/ 136745 h 1407850"/>
              <a:gd name="connsiteX2-579" fmla="*/ 2265770 w 6216319"/>
              <a:gd name="connsiteY2-580" fmla="*/ 614173 h 1407850"/>
              <a:gd name="connsiteX3-581" fmla="*/ 3244906 w 6216319"/>
              <a:gd name="connsiteY3-582" fmla="*/ 597989 h 1407850"/>
              <a:gd name="connsiteX4-583" fmla="*/ 4628644 w 6216319"/>
              <a:gd name="connsiteY4-584" fmla="*/ 1140156 h 1407850"/>
              <a:gd name="connsiteX5-585" fmla="*/ 5356927 w 6216319"/>
              <a:gd name="connsiteY5-586" fmla="*/ 1293904 h 1407850"/>
              <a:gd name="connsiteX6-587" fmla="*/ 6216319 w 6216319"/>
              <a:gd name="connsiteY6-588" fmla="*/ 1407850 h 1407850"/>
              <a:gd name="connsiteX7-589" fmla="*/ 0 w 6216319"/>
              <a:gd name="connsiteY7-590" fmla="*/ 1407850 h 1407850"/>
              <a:gd name="connsiteX8-591" fmla="*/ 0 w 6216319"/>
              <a:gd name="connsiteY8-592" fmla="*/ 105646 h 1407850"/>
              <a:gd name="connsiteX0-593" fmla="*/ 0 w 6216319"/>
              <a:gd name="connsiteY0-594" fmla="*/ 71230 h 1373434"/>
              <a:gd name="connsiteX1-595" fmla="*/ 323681 w 6216319"/>
              <a:gd name="connsiteY1-596" fmla="*/ 264170 h 1373434"/>
              <a:gd name="connsiteX2-597" fmla="*/ 2265770 w 6216319"/>
              <a:gd name="connsiteY2-598" fmla="*/ 579757 h 1373434"/>
              <a:gd name="connsiteX3-599" fmla="*/ 3244906 w 6216319"/>
              <a:gd name="connsiteY3-600" fmla="*/ 563573 h 1373434"/>
              <a:gd name="connsiteX4-601" fmla="*/ 4628644 w 6216319"/>
              <a:gd name="connsiteY4-602" fmla="*/ 1105740 h 1373434"/>
              <a:gd name="connsiteX5-603" fmla="*/ 5356927 w 6216319"/>
              <a:gd name="connsiteY5-604" fmla="*/ 1259488 h 1373434"/>
              <a:gd name="connsiteX6-605" fmla="*/ 6216319 w 6216319"/>
              <a:gd name="connsiteY6-606" fmla="*/ 1373434 h 1373434"/>
              <a:gd name="connsiteX7-607" fmla="*/ 0 w 6216319"/>
              <a:gd name="connsiteY7-608" fmla="*/ 1373434 h 1373434"/>
              <a:gd name="connsiteX8-609" fmla="*/ 0 w 6216319"/>
              <a:gd name="connsiteY8-610" fmla="*/ 71230 h 1373434"/>
              <a:gd name="connsiteX0-611" fmla="*/ 0 w 6216319"/>
              <a:gd name="connsiteY0-612" fmla="*/ 71230 h 1373434"/>
              <a:gd name="connsiteX1-613" fmla="*/ 323681 w 6216319"/>
              <a:gd name="connsiteY1-614" fmla="*/ 264170 h 1373434"/>
              <a:gd name="connsiteX2-615" fmla="*/ 2265770 w 6216319"/>
              <a:gd name="connsiteY2-616" fmla="*/ 579757 h 1373434"/>
              <a:gd name="connsiteX3-617" fmla="*/ 3244906 w 6216319"/>
              <a:gd name="connsiteY3-618" fmla="*/ 563573 h 1373434"/>
              <a:gd name="connsiteX4-619" fmla="*/ 4628644 w 6216319"/>
              <a:gd name="connsiteY4-620" fmla="*/ 1105740 h 1373434"/>
              <a:gd name="connsiteX5-621" fmla="*/ 5356927 w 6216319"/>
              <a:gd name="connsiteY5-622" fmla="*/ 1259488 h 1373434"/>
              <a:gd name="connsiteX6-623" fmla="*/ 6216319 w 6216319"/>
              <a:gd name="connsiteY6-624" fmla="*/ 1373434 h 1373434"/>
              <a:gd name="connsiteX7-625" fmla="*/ 0 w 6216319"/>
              <a:gd name="connsiteY7-626" fmla="*/ 1373434 h 1373434"/>
              <a:gd name="connsiteX8-627" fmla="*/ 0 w 6216319"/>
              <a:gd name="connsiteY8-628" fmla="*/ 71230 h 1373434"/>
              <a:gd name="connsiteX0-629" fmla="*/ 0 w 6216319"/>
              <a:gd name="connsiteY0-630" fmla="*/ 147399 h 1449603"/>
              <a:gd name="connsiteX1-631" fmla="*/ 323681 w 6216319"/>
              <a:gd name="connsiteY1-632" fmla="*/ 340339 h 1449603"/>
              <a:gd name="connsiteX2-633" fmla="*/ 2265770 w 6216319"/>
              <a:gd name="connsiteY2-634" fmla="*/ 655926 h 1449603"/>
              <a:gd name="connsiteX3-635" fmla="*/ 3244906 w 6216319"/>
              <a:gd name="connsiteY3-636" fmla="*/ 639742 h 1449603"/>
              <a:gd name="connsiteX4-637" fmla="*/ 4628644 w 6216319"/>
              <a:gd name="connsiteY4-638" fmla="*/ 1181909 h 1449603"/>
              <a:gd name="connsiteX5-639" fmla="*/ 5356927 w 6216319"/>
              <a:gd name="connsiteY5-640" fmla="*/ 1335657 h 1449603"/>
              <a:gd name="connsiteX6-641" fmla="*/ 6216319 w 6216319"/>
              <a:gd name="connsiteY6-642" fmla="*/ 1449603 h 1449603"/>
              <a:gd name="connsiteX7-643" fmla="*/ 0 w 6216319"/>
              <a:gd name="connsiteY7-644" fmla="*/ 1449603 h 1449603"/>
              <a:gd name="connsiteX8-645" fmla="*/ 0 w 6216319"/>
              <a:gd name="connsiteY8-646" fmla="*/ 147399 h 1449603"/>
              <a:gd name="connsiteX0-647" fmla="*/ 0 w 6216319"/>
              <a:gd name="connsiteY0-648" fmla="*/ 147399 h 1449603"/>
              <a:gd name="connsiteX1-649" fmla="*/ 323681 w 6216319"/>
              <a:gd name="connsiteY1-650" fmla="*/ 340339 h 1449603"/>
              <a:gd name="connsiteX2-651" fmla="*/ 2265770 w 6216319"/>
              <a:gd name="connsiteY2-652" fmla="*/ 655926 h 1449603"/>
              <a:gd name="connsiteX3-653" fmla="*/ 3244906 w 6216319"/>
              <a:gd name="connsiteY3-654" fmla="*/ 639742 h 1449603"/>
              <a:gd name="connsiteX4-655" fmla="*/ 4628644 w 6216319"/>
              <a:gd name="connsiteY4-656" fmla="*/ 1181909 h 1449603"/>
              <a:gd name="connsiteX5-657" fmla="*/ 5356927 w 6216319"/>
              <a:gd name="connsiteY5-658" fmla="*/ 1335657 h 1449603"/>
              <a:gd name="connsiteX6-659" fmla="*/ 6216319 w 6216319"/>
              <a:gd name="connsiteY6-660" fmla="*/ 1449603 h 1449603"/>
              <a:gd name="connsiteX7-661" fmla="*/ 0 w 6216319"/>
              <a:gd name="connsiteY7-662" fmla="*/ 1449603 h 1449603"/>
              <a:gd name="connsiteX8-663" fmla="*/ 0 w 6216319"/>
              <a:gd name="connsiteY8-664" fmla="*/ 147399 h 1449603"/>
              <a:gd name="connsiteX0-665" fmla="*/ 0 w 6216319"/>
              <a:gd name="connsiteY0-666" fmla="*/ 147399 h 1449603"/>
              <a:gd name="connsiteX1-667" fmla="*/ 323681 w 6216319"/>
              <a:gd name="connsiteY1-668" fmla="*/ 340339 h 1449603"/>
              <a:gd name="connsiteX2-669" fmla="*/ 2265770 w 6216319"/>
              <a:gd name="connsiteY2-670" fmla="*/ 655926 h 1449603"/>
              <a:gd name="connsiteX3-671" fmla="*/ 3244906 w 6216319"/>
              <a:gd name="connsiteY3-672" fmla="*/ 639742 h 1449603"/>
              <a:gd name="connsiteX4-673" fmla="*/ 4628644 w 6216319"/>
              <a:gd name="connsiteY4-674" fmla="*/ 1181909 h 1449603"/>
              <a:gd name="connsiteX5-675" fmla="*/ 5356927 w 6216319"/>
              <a:gd name="connsiteY5-676" fmla="*/ 1335657 h 1449603"/>
              <a:gd name="connsiteX6-677" fmla="*/ 6216319 w 6216319"/>
              <a:gd name="connsiteY6-678" fmla="*/ 1449603 h 1449603"/>
              <a:gd name="connsiteX7-679" fmla="*/ 0 w 6216319"/>
              <a:gd name="connsiteY7-680" fmla="*/ 1449603 h 1449603"/>
              <a:gd name="connsiteX8-681" fmla="*/ 0 w 6216319"/>
              <a:gd name="connsiteY8-682" fmla="*/ 147399 h 1449603"/>
              <a:gd name="connsiteX0-683" fmla="*/ 0 w 6216319"/>
              <a:gd name="connsiteY0-684" fmla="*/ 147399 h 1449603"/>
              <a:gd name="connsiteX1-685" fmla="*/ 323681 w 6216319"/>
              <a:gd name="connsiteY1-686" fmla="*/ 340339 h 1449603"/>
              <a:gd name="connsiteX2-687" fmla="*/ 2265770 w 6216319"/>
              <a:gd name="connsiteY2-688" fmla="*/ 655926 h 1449603"/>
              <a:gd name="connsiteX3-689" fmla="*/ 3244906 w 6216319"/>
              <a:gd name="connsiteY3-690" fmla="*/ 639742 h 1449603"/>
              <a:gd name="connsiteX4-691" fmla="*/ 4628644 w 6216319"/>
              <a:gd name="connsiteY4-692" fmla="*/ 1181909 h 1449603"/>
              <a:gd name="connsiteX5-693" fmla="*/ 5356927 w 6216319"/>
              <a:gd name="connsiteY5-694" fmla="*/ 1335657 h 1449603"/>
              <a:gd name="connsiteX6-695" fmla="*/ 6216319 w 6216319"/>
              <a:gd name="connsiteY6-696" fmla="*/ 1449603 h 1449603"/>
              <a:gd name="connsiteX7-697" fmla="*/ 0 w 6216319"/>
              <a:gd name="connsiteY7-698" fmla="*/ 1449603 h 1449603"/>
              <a:gd name="connsiteX8-699" fmla="*/ 0 w 6216319"/>
              <a:gd name="connsiteY8-700" fmla="*/ 147399 h 1449603"/>
              <a:gd name="connsiteX0-701" fmla="*/ 0 w 6216319"/>
              <a:gd name="connsiteY0-702" fmla="*/ 147399 h 1449603"/>
              <a:gd name="connsiteX1-703" fmla="*/ 323681 w 6216319"/>
              <a:gd name="connsiteY1-704" fmla="*/ 340339 h 1449603"/>
              <a:gd name="connsiteX2-705" fmla="*/ 2265770 w 6216319"/>
              <a:gd name="connsiteY2-706" fmla="*/ 655926 h 1449603"/>
              <a:gd name="connsiteX3-707" fmla="*/ 3244906 w 6216319"/>
              <a:gd name="connsiteY3-708" fmla="*/ 639742 h 1449603"/>
              <a:gd name="connsiteX4-709" fmla="*/ 4628644 w 6216319"/>
              <a:gd name="connsiteY4-710" fmla="*/ 1181909 h 1449603"/>
              <a:gd name="connsiteX5-711" fmla="*/ 5356927 w 6216319"/>
              <a:gd name="connsiteY5-712" fmla="*/ 1335657 h 1449603"/>
              <a:gd name="connsiteX6-713" fmla="*/ 6216319 w 6216319"/>
              <a:gd name="connsiteY6-714" fmla="*/ 1449603 h 1449603"/>
              <a:gd name="connsiteX7-715" fmla="*/ 0 w 6216319"/>
              <a:gd name="connsiteY7-716" fmla="*/ 1449603 h 1449603"/>
              <a:gd name="connsiteX8-717" fmla="*/ 0 w 6216319"/>
              <a:gd name="connsiteY8-718" fmla="*/ 147399 h 1449603"/>
              <a:gd name="connsiteX0-719" fmla="*/ 0 w 6216319"/>
              <a:gd name="connsiteY0-720" fmla="*/ 147399 h 1449603"/>
              <a:gd name="connsiteX1-721" fmla="*/ 323681 w 6216319"/>
              <a:gd name="connsiteY1-722" fmla="*/ 340339 h 1449603"/>
              <a:gd name="connsiteX2-723" fmla="*/ 2265770 w 6216319"/>
              <a:gd name="connsiteY2-724" fmla="*/ 655926 h 1449603"/>
              <a:gd name="connsiteX3-725" fmla="*/ 3244906 w 6216319"/>
              <a:gd name="connsiteY3-726" fmla="*/ 639742 h 1449603"/>
              <a:gd name="connsiteX4-727" fmla="*/ 4628644 w 6216319"/>
              <a:gd name="connsiteY4-728" fmla="*/ 1181909 h 1449603"/>
              <a:gd name="connsiteX5-729" fmla="*/ 5356927 w 6216319"/>
              <a:gd name="connsiteY5-730" fmla="*/ 1335657 h 1449603"/>
              <a:gd name="connsiteX6-731" fmla="*/ 6216319 w 6216319"/>
              <a:gd name="connsiteY6-732" fmla="*/ 1449603 h 1449603"/>
              <a:gd name="connsiteX7-733" fmla="*/ 0 w 6216319"/>
              <a:gd name="connsiteY7-734" fmla="*/ 1449603 h 1449603"/>
              <a:gd name="connsiteX8-735" fmla="*/ 0 w 6216319"/>
              <a:gd name="connsiteY8-736" fmla="*/ 147399 h 14496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89" y="connsiteY7-90"/>
              </a:cxn>
              <a:cxn ang="0">
                <a:pos x="connsiteX8-123" y="connsiteY8-124"/>
              </a:cxn>
            </a:cxnLst>
            <a:rect l="l" t="t" r="r" b="b"/>
            <a:pathLst>
              <a:path w="6216319" h="1449603">
                <a:moveTo>
                  <a:pt x="0" y="147399"/>
                </a:moveTo>
                <a:cubicBezTo>
                  <a:pt x="229007" y="145469"/>
                  <a:pt x="222661" y="142579"/>
                  <a:pt x="323681" y="340339"/>
                </a:cubicBezTo>
                <a:cubicBezTo>
                  <a:pt x="1138279" y="-367925"/>
                  <a:pt x="1885444" y="174450"/>
                  <a:pt x="2265770" y="655926"/>
                </a:cubicBezTo>
                <a:cubicBezTo>
                  <a:pt x="2462677" y="479250"/>
                  <a:pt x="2932015" y="355171"/>
                  <a:pt x="3244906" y="639742"/>
                </a:cubicBezTo>
                <a:cubicBezTo>
                  <a:pt x="3517337" y="171753"/>
                  <a:pt x="4733841" y="449580"/>
                  <a:pt x="4628644" y="1181909"/>
                </a:cubicBezTo>
                <a:cubicBezTo>
                  <a:pt x="4984694" y="1080758"/>
                  <a:pt x="5181328" y="1161569"/>
                  <a:pt x="5356927" y="1335657"/>
                </a:cubicBezTo>
                <a:cubicBezTo>
                  <a:pt x="5451606" y="1194156"/>
                  <a:pt x="6105728" y="1026010"/>
                  <a:pt x="6216319" y="1449603"/>
                </a:cubicBezTo>
                <a:lnTo>
                  <a:pt x="0" y="1449603"/>
                </a:lnTo>
                <a:lnTo>
                  <a:pt x="0" y="147399"/>
                </a:lnTo>
                <a:close/>
              </a:path>
            </a:pathLst>
          </a:custGeom>
          <a:solidFill>
            <a:schemeClr val="bg1">
              <a:lumMod val="8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76" name="任意多边形 75"/>
          <p:cNvSpPr/>
          <p:nvPr>
            <p:custDataLst>
              <p:tags r:id="rId2"/>
            </p:custDataLst>
          </p:nvPr>
        </p:nvSpPr>
        <p:spPr>
          <a:xfrm flipH="1">
            <a:off x="5101781" y="5866985"/>
            <a:ext cx="7102293" cy="1014301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-1" fmla="*/ 0 w 6216319"/>
              <a:gd name="connsiteY0-2" fmla="*/ 9364 h 1311568"/>
              <a:gd name="connsiteX1-3" fmla="*/ 339865 w 6216319"/>
              <a:gd name="connsiteY1-4" fmla="*/ 0 h 1311568"/>
              <a:gd name="connsiteX2-5" fmla="*/ 6216319 w 6216319"/>
              <a:gd name="connsiteY2-6" fmla="*/ 9364 h 1311568"/>
              <a:gd name="connsiteX3-7" fmla="*/ 6216319 w 6216319"/>
              <a:gd name="connsiteY3-8" fmla="*/ 1311568 h 1311568"/>
              <a:gd name="connsiteX4-9" fmla="*/ 0 w 6216319"/>
              <a:gd name="connsiteY4-10" fmla="*/ 1311568 h 1311568"/>
              <a:gd name="connsiteX5" fmla="*/ 0 w 6216319"/>
              <a:gd name="connsiteY5" fmla="*/ 9364 h 1311568"/>
              <a:gd name="connsiteX0-11" fmla="*/ 0 w 6216319"/>
              <a:gd name="connsiteY0-12" fmla="*/ 0 h 1302204"/>
              <a:gd name="connsiteX1-13" fmla="*/ 339865 w 6216319"/>
              <a:gd name="connsiteY1-14" fmla="*/ 184845 h 1302204"/>
              <a:gd name="connsiteX2-15" fmla="*/ 6216319 w 6216319"/>
              <a:gd name="connsiteY2-16" fmla="*/ 0 h 1302204"/>
              <a:gd name="connsiteX3-17" fmla="*/ 6216319 w 6216319"/>
              <a:gd name="connsiteY3-18" fmla="*/ 1302204 h 1302204"/>
              <a:gd name="connsiteX4-19" fmla="*/ 0 w 6216319"/>
              <a:gd name="connsiteY4-20" fmla="*/ 1302204 h 1302204"/>
              <a:gd name="connsiteX5-21" fmla="*/ 0 w 6216319"/>
              <a:gd name="connsiteY5-22" fmla="*/ 0 h 1302204"/>
              <a:gd name="connsiteX0-23" fmla="*/ 0 w 6216319"/>
              <a:gd name="connsiteY0-24" fmla="*/ 0 h 1302204"/>
              <a:gd name="connsiteX1-25" fmla="*/ 339865 w 6216319"/>
              <a:gd name="connsiteY1-26" fmla="*/ 184845 h 1302204"/>
              <a:gd name="connsiteX2-27" fmla="*/ 6216319 w 6216319"/>
              <a:gd name="connsiteY2-28" fmla="*/ 0 h 1302204"/>
              <a:gd name="connsiteX3-29" fmla="*/ 6216319 w 6216319"/>
              <a:gd name="connsiteY3-30" fmla="*/ 1302204 h 1302204"/>
              <a:gd name="connsiteX4-31" fmla="*/ 0 w 6216319"/>
              <a:gd name="connsiteY4-32" fmla="*/ 1302204 h 1302204"/>
              <a:gd name="connsiteX5-33" fmla="*/ 0 w 6216319"/>
              <a:gd name="connsiteY5-34" fmla="*/ 0 h 1302204"/>
              <a:gd name="connsiteX0-35" fmla="*/ 0 w 6216319"/>
              <a:gd name="connsiteY0-36" fmla="*/ 47249 h 1349453"/>
              <a:gd name="connsiteX1-37" fmla="*/ 339865 w 6216319"/>
              <a:gd name="connsiteY1-38" fmla="*/ 232094 h 1349453"/>
              <a:gd name="connsiteX2-39" fmla="*/ 2273862 w 6216319"/>
              <a:gd name="connsiteY2-40" fmla="*/ 280646 h 1349453"/>
              <a:gd name="connsiteX3-41" fmla="*/ 6216319 w 6216319"/>
              <a:gd name="connsiteY3-42" fmla="*/ 47249 h 1349453"/>
              <a:gd name="connsiteX4-43" fmla="*/ 6216319 w 6216319"/>
              <a:gd name="connsiteY4-44" fmla="*/ 1349453 h 1349453"/>
              <a:gd name="connsiteX5-45" fmla="*/ 0 w 6216319"/>
              <a:gd name="connsiteY5-46" fmla="*/ 1349453 h 1349453"/>
              <a:gd name="connsiteX6" fmla="*/ 0 w 6216319"/>
              <a:gd name="connsiteY6" fmla="*/ 47249 h 1349453"/>
              <a:gd name="connsiteX0-47" fmla="*/ 0 w 6216319"/>
              <a:gd name="connsiteY0-48" fmla="*/ 30623 h 1332827"/>
              <a:gd name="connsiteX1-49" fmla="*/ 339865 w 6216319"/>
              <a:gd name="connsiteY1-50" fmla="*/ 215468 h 1332827"/>
              <a:gd name="connsiteX2-51" fmla="*/ 2265770 w 6216319"/>
              <a:gd name="connsiteY2-52" fmla="*/ 539150 h 1332827"/>
              <a:gd name="connsiteX3-53" fmla="*/ 6216319 w 6216319"/>
              <a:gd name="connsiteY3-54" fmla="*/ 30623 h 1332827"/>
              <a:gd name="connsiteX4-55" fmla="*/ 6216319 w 6216319"/>
              <a:gd name="connsiteY4-56" fmla="*/ 1332827 h 1332827"/>
              <a:gd name="connsiteX5-57" fmla="*/ 0 w 6216319"/>
              <a:gd name="connsiteY5-58" fmla="*/ 1332827 h 1332827"/>
              <a:gd name="connsiteX6-59" fmla="*/ 0 w 6216319"/>
              <a:gd name="connsiteY6-60" fmla="*/ 30623 h 1332827"/>
              <a:gd name="connsiteX0-61" fmla="*/ 0 w 6216319"/>
              <a:gd name="connsiteY0-62" fmla="*/ 31024 h 1333228"/>
              <a:gd name="connsiteX1-63" fmla="*/ 339865 w 6216319"/>
              <a:gd name="connsiteY1-64" fmla="*/ 215869 h 1333228"/>
              <a:gd name="connsiteX2-65" fmla="*/ 2265770 w 6216319"/>
              <a:gd name="connsiteY2-66" fmla="*/ 539551 h 1333228"/>
              <a:gd name="connsiteX3-67" fmla="*/ 3269182 w 6216319"/>
              <a:gd name="connsiteY3-68" fmla="*/ 418171 h 1333228"/>
              <a:gd name="connsiteX4-69" fmla="*/ 6216319 w 6216319"/>
              <a:gd name="connsiteY4-70" fmla="*/ 31024 h 1333228"/>
              <a:gd name="connsiteX5-71" fmla="*/ 6216319 w 6216319"/>
              <a:gd name="connsiteY5-72" fmla="*/ 1333228 h 1333228"/>
              <a:gd name="connsiteX6-73" fmla="*/ 0 w 6216319"/>
              <a:gd name="connsiteY6-74" fmla="*/ 1333228 h 1333228"/>
              <a:gd name="connsiteX7" fmla="*/ 0 w 6216319"/>
              <a:gd name="connsiteY7" fmla="*/ 31024 h 1333228"/>
              <a:gd name="connsiteX0-75" fmla="*/ 0 w 6216319"/>
              <a:gd name="connsiteY0-76" fmla="*/ 26175 h 1328379"/>
              <a:gd name="connsiteX1-77" fmla="*/ 339865 w 6216319"/>
              <a:gd name="connsiteY1-78" fmla="*/ 211020 h 1328379"/>
              <a:gd name="connsiteX2-79" fmla="*/ 2265770 w 6216319"/>
              <a:gd name="connsiteY2-80" fmla="*/ 534702 h 1328379"/>
              <a:gd name="connsiteX3-81" fmla="*/ 3244906 w 6216319"/>
              <a:gd name="connsiteY3-82" fmla="*/ 518518 h 1328379"/>
              <a:gd name="connsiteX4-83" fmla="*/ 6216319 w 6216319"/>
              <a:gd name="connsiteY4-84" fmla="*/ 26175 h 1328379"/>
              <a:gd name="connsiteX5-85" fmla="*/ 6216319 w 6216319"/>
              <a:gd name="connsiteY5-86" fmla="*/ 1328379 h 1328379"/>
              <a:gd name="connsiteX6-87" fmla="*/ 0 w 6216319"/>
              <a:gd name="connsiteY6-88" fmla="*/ 1328379 h 1328379"/>
              <a:gd name="connsiteX7-89" fmla="*/ 0 w 6216319"/>
              <a:gd name="connsiteY7-90" fmla="*/ 26175 h 1328379"/>
              <a:gd name="connsiteX0-91" fmla="*/ 0 w 6216319"/>
              <a:gd name="connsiteY0-92" fmla="*/ 63128 h 1365332"/>
              <a:gd name="connsiteX1-93" fmla="*/ 339865 w 6216319"/>
              <a:gd name="connsiteY1-94" fmla="*/ 247973 h 1365332"/>
              <a:gd name="connsiteX2-95" fmla="*/ 2265770 w 6216319"/>
              <a:gd name="connsiteY2-96" fmla="*/ 571655 h 1365332"/>
              <a:gd name="connsiteX3-97" fmla="*/ 3244906 w 6216319"/>
              <a:gd name="connsiteY3-98" fmla="*/ 555471 h 1365332"/>
              <a:gd name="connsiteX4-99" fmla="*/ 4725749 w 6216319"/>
              <a:gd name="connsiteY4-100" fmla="*/ 239882 h 1365332"/>
              <a:gd name="connsiteX5-101" fmla="*/ 6216319 w 6216319"/>
              <a:gd name="connsiteY5-102" fmla="*/ 63128 h 1365332"/>
              <a:gd name="connsiteX6-103" fmla="*/ 6216319 w 6216319"/>
              <a:gd name="connsiteY6-104" fmla="*/ 1365332 h 1365332"/>
              <a:gd name="connsiteX7-105" fmla="*/ 0 w 6216319"/>
              <a:gd name="connsiteY7-106" fmla="*/ 1365332 h 1365332"/>
              <a:gd name="connsiteX8" fmla="*/ 0 w 6216319"/>
              <a:gd name="connsiteY8" fmla="*/ 63128 h 1365332"/>
              <a:gd name="connsiteX0-107" fmla="*/ 0 w 6216319"/>
              <a:gd name="connsiteY0-108" fmla="*/ 20810 h 1323014"/>
              <a:gd name="connsiteX1-109" fmla="*/ 339865 w 6216319"/>
              <a:gd name="connsiteY1-110" fmla="*/ 205655 h 1323014"/>
              <a:gd name="connsiteX2-111" fmla="*/ 2265770 w 6216319"/>
              <a:gd name="connsiteY2-112" fmla="*/ 529337 h 1323014"/>
              <a:gd name="connsiteX3-113" fmla="*/ 3244906 w 6216319"/>
              <a:gd name="connsiteY3-114" fmla="*/ 513153 h 1323014"/>
              <a:gd name="connsiteX4-115" fmla="*/ 4628644 w 6216319"/>
              <a:gd name="connsiteY4-116" fmla="*/ 1055320 h 1323014"/>
              <a:gd name="connsiteX5-117" fmla="*/ 6216319 w 6216319"/>
              <a:gd name="connsiteY5-118" fmla="*/ 20810 h 1323014"/>
              <a:gd name="connsiteX6-119" fmla="*/ 6216319 w 6216319"/>
              <a:gd name="connsiteY6-120" fmla="*/ 1323014 h 1323014"/>
              <a:gd name="connsiteX7-121" fmla="*/ 0 w 6216319"/>
              <a:gd name="connsiteY7-122" fmla="*/ 1323014 h 1323014"/>
              <a:gd name="connsiteX8-123" fmla="*/ 0 w 6216319"/>
              <a:gd name="connsiteY8-124" fmla="*/ 20810 h 1323014"/>
              <a:gd name="connsiteX0-125" fmla="*/ 0 w 6216319"/>
              <a:gd name="connsiteY0-126" fmla="*/ 32243 h 1334447"/>
              <a:gd name="connsiteX1-127" fmla="*/ 339865 w 6216319"/>
              <a:gd name="connsiteY1-128" fmla="*/ 217088 h 1334447"/>
              <a:gd name="connsiteX2-129" fmla="*/ 2265770 w 6216319"/>
              <a:gd name="connsiteY2-130" fmla="*/ 540770 h 1334447"/>
              <a:gd name="connsiteX3-131" fmla="*/ 3244906 w 6216319"/>
              <a:gd name="connsiteY3-132" fmla="*/ 524586 h 1334447"/>
              <a:gd name="connsiteX4-133" fmla="*/ 4628644 w 6216319"/>
              <a:gd name="connsiteY4-134" fmla="*/ 1066753 h 1334447"/>
              <a:gd name="connsiteX5-135" fmla="*/ 5526860 w 6216319"/>
              <a:gd name="connsiteY5-136" fmla="*/ 451758 h 1334447"/>
              <a:gd name="connsiteX6-137" fmla="*/ 6216319 w 6216319"/>
              <a:gd name="connsiteY6-138" fmla="*/ 32243 h 1334447"/>
              <a:gd name="connsiteX7-139" fmla="*/ 6216319 w 6216319"/>
              <a:gd name="connsiteY7-140" fmla="*/ 1334447 h 1334447"/>
              <a:gd name="connsiteX8-141" fmla="*/ 0 w 6216319"/>
              <a:gd name="connsiteY8-142" fmla="*/ 1334447 h 1334447"/>
              <a:gd name="connsiteX9" fmla="*/ 0 w 6216319"/>
              <a:gd name="connsiteY9" fmla="*/ 32243 h 1334447"/>
              <a:gd name="connsiteX0-143" fmla="*/ 0 w 6216319"/>
              <a:gd name="connsiteY0-144" fmla="*/ 12831 h 1315035"/>
              <a:gd name="connsiteX1-145" fmla="*/ 339865 w 6216319"/>
              <a:gd name="connsiteY1-146" fmla="*/ 197676 h 1315035"/>
              <a:gd name="connsiteX2-147" fmla="*/ 2265770 w 6216319"/>
              <a:gd name="connsiteY2-148" fmla="*/ 521358 h 1315035"/>
              <a:gd name="connsiteX3-149" fmla="*/ 3244906 w 6216319"/>
              <a:gd name="connsiteY3-150" fmla="*/ 505174 h 1315035"/>
              <a:gd name="connsiteX4-151" fmla="*/ 4628644 w 6216319"/>
              <a:gd name="connsiteY4-152" fmla="*/ 1047341 h 1315035"/>
              <a:gd name="connsiteX5-153" fmla="*/ 5356927 w 6216319"/>
              <a:gd name="connsiteY5-154" fmla="*/ 1201089 h 1315035"/>
              <a:gd name="connsiteX6-155" fmla="*/ 6216319 w 6216319"/>
              <a:gd name="connsiteY6-156" fmla="*/ 12831 h 1315035"/>
              <a:gd name="connsiteX7-157" fmla="*/ 6216319 w 6216319"/>
              <a:gd name="connsiteY7-158" fmla="*/ 1315035 h 1315035"/>
              <a:gd name="connsiteX8-159" fmla="*/ 0 w 6216319"/>
              <a:gd name="connsiteY8-160" fmla="*/ 1315035 h 1315035"/>
              <a:gd name="connsiteX9-161" fmla="*/ 0 w 6216319"/>
              <a:gd name="connsiteY9-162" fmla="*/ 12831 h 1315035"/>
              <a:gd name="connsiteX0-163" fmla="*/ 0 w 6498499"/>
              <a:gd name="connsiteY0-164" fmla="*/ 0 h 1302204"/>
              <a:gd name="connsiteX1-165" fmla="*/ 339865 w 6498499"/>
              <a:gd name="connsiteY1-166" fmla="*/ 184845 h 1302204"/>
              <a:gd name="connsiteX2-167" fmla="*/ 2265770 w 6498499"/>
              <a:gd name="connsiteY2-168" fmla="*/ 508527 h 1302204"/>
              <a:gd name="connsiteX3-169" fmla="*/ 3244906 w 6498499"/>
              <a:gd name="connsiteY3-170" fmla="*/ 492343 h 1302204"/>
              <a:gd name="connsiteX4-171" fmla="*/ 4628644 w 6498499"/>
              <a:gd name="connsiteY4-172" fmla="*/ 1034510 h 1302204"/>
              <a:gd name="connsiteX5-173" fmla="*/ 5356927 w 6498499"/>
              <a:gd name="connsiteY5-174" fmla="*/ 1188258 h 1302204"/>
              <a:gd name="connsiteX6-175" fmla="*/ 6216319 w 6498499"/>
              <a:gd name="connsiteY6-176" fmla="*/ 1302204 h 1302204"/>
              <a:gd name="connsiteX7-177" fmla="*/ 0 w 6498499"/>
              <a:gd name="connsiteY7-178" fmla="*/ 1302204 h 1302204"/>
              <a:gd name="connsiteX8-179" fmla="*/ 0 w 6498499"/>
              <a:gd name="connsiteY8-180" fmla="*/ 0 h 1302204"/>
              <a:gd name="connsiteX0-181" fmla="*/ 0 w 6216319"/>
              <a:gd name="connsiteY0-182" fmla="*/ 0 h 1302204"/>
              <a:gd name="connsiteX1-183" fmla="*/ 339865 w 6216319"/>
              <a:gd name="connsiteY1-184" fmla="*/ 184845 h 1302204"/>
              <a:gd name="connsiteX2-185" fmla="*/ 2265770 w 6216319"/>
              <a:gd name="connsiteY2-186" fmla="*/ 508527 h 1302204"/>
              <a:gd name="connsiteX3-187" fmla="*/ 3244906 w 6216319"/>
              <a:gd name="connsiteY3-188" fmla="*/ 492343 h 1302204"/>
              <a:gd name="connsiteX4-189" fmla="*/ 4628644 w 6216319"/>
              <a:gd name="connsiteY4-190" fmla="*/ 1034510 h 1302204"/>
              <a:gd name="connsiteX5-191" fmla="*/ 5356927 w 6216319"/>
              <a:gd name="connsiteY5-192" fmla="*/ 1188258 h 1302204"/>
              <a:gd name="connsiteX6-193" fmla="*/ 6216319 w 6216319"/>
              <a:gd name="connsiteY6-194" fmla="*/ 1302204 h 1302204"/>
              <a:gd name="connsiteX7-195" fmla="*/ 0 w 6216319"/>
              <a:gd name="connsiteY7-196" fmla="*/ 1302204 h 1302204"/>
              <a:gd name="connsiteX8-197" fmla="*/ 0 w 6216319"/>
              <a:gd name="connsiteY8-198" fmla="*/ 0 h 1302204"/>
              <a:gd name="connsiteX0-199" fmla="*/ 0 w 6216319"/>
              <a:gd name="connsiteY0-200" fmla="*/ 0 h 1302204"/>
              <a:gd name="connsiteX1-201" fmla="*/ 339865 w 6216319"/>
              <a:gd name="connsiteY1-202" fmla="*/ 184845 h 1302204"/>
              <a:gd name="connsiteX2-203" fmla="*/ 2265770 w 6216319"/>
              <a:gd name="connsiteY2-204" fmla="*/ 508527 h 1302204"/>
              <a:gd name="connsiteX3-205" fmla="*/ 3244906 w 6216319"/>
              <a:gd name="connsiteY3-206" fmla="*/ 492343 h 1302204"/>
              <a:gd name="connsiteX4-207" fmla="*/ 4628644 w 6216319"/>
              <a:gd name="connsiteY4-208" fmla="*/ 1034510 h 1302204"/>
              <a:gd name="connsiteX5-209" fmla="*/ 5356927 w 6216319"/>
              <a:gd name="connsiteY5-210" fmla="*/ 1188258 h 1302204"/>
              <a:gd name="connsiteX6-211" fmla="*/ 6216319 w 6216319"/>
              <a:gd name="connsiteY6-212" fmla="*/ 1302204 h 1302204"/>
              <a:gd name="connsiteX7-213" fmla="*/ 0 w 6216319"/>
              <a:gd name="connsiteY7-214" fmla="*/ 1302204 h 1302204"/>
              <a:gd name="connsiteX8-215" fmla="*/ 0 w 6216319"/>
              <a:gd name="connsiteY8-216" fmla="*/ 0 h 1302204"/>
              <a:gd name="connsiteX0-217" fmla="*/ 0 w 6216319"/>
              <a:gd name="connsiteY0-218" fmla="*/ 0 h 1302204"/>
              <a:gd name="connsiteX1-219" fmla="*/ 339865 w 6216319"/>
              <a:gd name="connsiteY1-220" fmla="*/ 184845 h 1302204"/>
              <a:gd name="connsiteX2-221" fmla="*/ 2265770 w 6216319"/>
              <a:gd name="connsiteY2-222" fmla="*/ 508527 h 1302204"/>
              <a:gd name="connsiteX3-223" fmla="*/ 3244906 w 6216319"/>
              <a:gd name="connsiteY3-224" fmla="*/ 492343 h 1302204"/>
              <a:gd name="connsiteX4-225" fmla="*/ 4628644 w 6216319"/>
              <a:gd name="connsiteY4-226" fmla="*/ 1034510 h 1302204"/>
              <a:gd name="connsiteX5-227" fmla="*/ 5356927 w 6216319"/>
              <a:gd name="connsiteY5-228" fmla="*/ 1188258 h 1302204"/>
              <a:gd name="connsiteX6-229" fmla="*/ 6216319 w 6216319"/>
              <a:gd name="connsiteY6-230" fmla="*/ 1302204 h 1302204"/>
              <a:gd name="connsiteX7-231" fmla="*/ 0 w 6216319"/>
              <a:gd name="connsiteY7-232" fmla="*/ 1302204 h 1302204"/>
              <a:gd name="connsiteX8-233" fmla="*/ 0 w 6216319"/>
              <a:gd name="connsiteY8-234" fmla="*/ 0 h 1302204"/>
              <a:gd name="connsiteX0-235" fmla="*/ 0 w 6216319"/>
              <a:gd name="connsiteY0-236" fmla="*/ 0 h 1302204"/>
              <a:gd name="connsiteX1-237" fmla="*/ 339865 w 6216319"/>
              <a:gd name="connsiteY1-238" fmla="*/ 184845 h 1302204"/>
              <a:gd name="connsiteX2-239" fmla="*/ 2265770 w 6216319"/>
              <a:gd name="connsiteY2-240" fmla="*/ 508527 h 1302204"/>
              <a:gd name="connsiteX3-241" fmla="*/ 3244906 w 6216319"/>
              <a:gd name="connsiteY3-242" fmla="*/ 492343 h 1302204"/>
              <a:gd name="connsiteX4-243" fmla="*/ 4628644 w 6216319"/>
              <a:gd name="connsiteY4-244" fmla="*/ 1034510 h 1302204"/>
              <a:gd name="connsiteX5-245" fmla="*/ 5356927 w 6216319"/>
              <a:gd name="connsiteY5-246" fmla="*/ 1188258 h 1302204"/>
              <a:gd name="connsiteX6-247" fmla="*/ 6216319 w 6216319"/>
              <a:gd name="connsiteY6-248" fmla="*/ 1302204 h 1302204"/>
              <a:gd name="connsiteX7-249" fmla="*/ 0 w 6216319"/>
              <a:gd name="connsiteY7-250" fmla="*/ 1302204 h 1302204"/>
              <a:gd name="connsiteX8-251" fmla="*/ 0 w 6216319"/>
              <a:gd name="connsiteY8-252" fmla="*/ 0 h 1302204"/>
              <a:gd name="connsiteX0-253" fmla="*/ 0 w 6216319"/>
              <a:gd name="connsiteY0-254" fmla="*/ 0 h 1302204"/>
              <a:gd name="connsiteX1-255" fmla="*/ 339865 w 6216319"/>
              <a:gd name="connsiteY1-256" fmla="*/ 184845 h 1302204"/>
              <a:gd name="connsiteX2-257" fmla="*/ 2265770 w 6216319"/>
              <a:gd name="connsiteY2-258" fmla="*/ 508527 h 1302204"/>
              <a:gd name="connsiteX3-259" fmla="*/ 3244906 w 6216319"/>
              <a:gd name="connsiteY3-260" fmla="*/ 492343 h 1302204"/>
              <a:gd name="connsiteX4-261" fmla="*/ 4628644 w 6216319"/>
              <a:gd name="connsiteY4-262" fmla="*/ 1034510 h 1302204"/>
              <a:gd name="connsiteX5-263" fmla="*/ 5356927 w 6216319"/>
              <a:gd name="connsiteY5-264" fmla="*/ 1188258 h 1302204"/>
              <a:gd name="connsiteX6-265" fmla="*/ 6216319 w 6216319"/>
              <a:gd name="connsiteY6-266" fmla="*/ 1302204 h 1302204"/>
              <a:gd name="connsiteX7-267" fmla="*/ 0 w 6216319"/>
              <a:gd name="connsiteY7-268" fmla="*/ 1302204 h 1302204"/>
              <a:gd name="connsiteX8-269" fmla="*/ 0 w 6216319"/>
              <a:gd name="connsiteY8-270" fmla="*/ 0 h 1302204"/>
              <a:gd name="connsiteX0-271" fmla="*/ 0 w 6216319"/>
              <a:gd name="connsiteY0-272" fmla="*/ 0 h 1302204"/>
              <a:gd name="connsiteX1-273" fmla="*/ 339865 w 6216319"/>
              <a:gd name="connsiteY1-274" fmla="*/ 184845 h 1302204"/>
              <a:gd name="connsiteX2-275" fmla="*/ 2265770 w 6216319"/>
              <a:gd name="connsiteY2-276" fmla="*/ 508527 h 1302204"/>
              <a:gd name="connsiteX3-277" fmla="*/ 3244906 w 6216319"/>
              <a:gd name="connsiteY3-278" fmla="*/ 492343 h 1302204"/>
              <a:gd name="connsiteX4-279" fmla="*/ 4628644 w 6216319"/>
              <a:gd name="connsiteY4-280" fmla="*/ 1034510 h 1302204"/>
              <a:gd name="connsiteX5-281" fmla="*/ 5356927 w 6216319"/>
              <a:gd name="connsiteY5-282" fmla="*/ 1188258 h 1302204"/>
              <a:gd name="connsiteX6-283" fmla="*/ 6216319 w 6216319"/>
              <a:gd name="connsiteY6-284" fmla="*/ 1302204 h 1302204"/>
              <a:gd name="connsiteX7-285" fmla="*/ 0 w 6216319"/>
              <a:gd name="connsiteY7-286" fmla="*/ 1302204 h 1302204"/>
              <a:gd name="connsiteX8-287" fmla="*/ 0 w 6216319"/>
              <a:gd name="connsiteY8-288" fmla="*/ 0 h 1302204"/>
              <a:gd name="connsiteX0-289" fmla="*/ 0 w 6216319"/>
              <a:gd name="connsiteY0-290" fmla="*/ 0 h 1302204"/>
              <a:gd name="connsiteX1-291" fmla="*/ 339865 w 6216319"/>
              <a:gd name="connsiteY1-292" fmla="*/ 184845 h 1302204"/>
              <a:gd name="connsiteX2-293" fmla="*/ 2265770 w 6216319"/>
              <a:gd name="connsiteY2-294" fmla="*/ 508527 h 1302204"/>
              <a:gd name="connsiteX3-295" fmla="*/ 3244906 w 6216319"/>
              <a:gd name="connsiteY3-296" fmla="*/ 492343 h 1302204"/>
              <a:gd name="connsiteX4-297" fmla="*/ 4628644 w 6216319"/>
              <a:gd name="connsiteY4-298" fmla="*/ 1034510 h 1302204"/>
              <a:gd name="connsiteX5-299" fmla="*/ 5356927 w 6216319"/>
              <a:gd name="connsiteY5-300" fmla="*/ 1188258 h 1302204"/>
              <a:gd name="connsiteX6-301" fmla="*/ 6216319 w 6216319"/>
              <a:gd name="connsiteY6-302" fmla="*/ 1302204 h 1302204"/>
              <a:gd name="connsiteX7-303" fmla="*/ 0 w 6216319"/>
              <a:gd name="connsiteY7-304" fmla="*/ 1302204 h 1302204"/>
              <a:gd name="connsiteX8-305" fmla="*/ 0 w 6216319"/>
              <a:gd name="connsiteY8-306" fmla="*/ 0 h 1302204"/>
              <a:gd name="connsiteX0-307" fmla="*/ 0 w 6216319"/>
              <a:gd name="connsiteY0-308" fmla="*/ 0 h 1302204"/>
              <a:gd name="connsiteX1-309" fmla="*/ 339865 w 6216319"/>
              <a:gd name="connsiteY1-310" fmla="*/ 184845 h 1302204"/>
              <a:gd name="connsiteX2-311" fmla="*/ 2265770 w 6216319"/>
              <a:gd name="connsiteY2-312" fmla="*/ 508527 h 1302204"/>
              <a:gd name="connsiteX3-313" fmla="*/ 3244906 w 6216319"/>
              <a:gd name="connsiteY3-314" fmla="*/ 492343 h 1302204"/>
              <a:gd name="connsiteX4-315" fmla="*/ 4628644 w 6216319"/>
              <a:gd name="connsiteY4-316" fmla="*/ 1034510 h 1302204"/>
              <a:gd name="connsiteX5-317" fmla="*/ 5356927 w 6216319"/>
              <a:gd name="connsiteY5-318" fmla="*/ 1188258 h 1302204"/>
              <a:gd name="connsiteX6-319" fmla="*/ 6216319 w 6216319"/>
              <a:gd name="connsiteY6-320" fmla="*/ 1302204 h 1302204"/>
              <a:gd name="connsiteX7-321" fmla="*/ 0 w 6216319"/>
              <a:gd name="connsiteY7-322" fmla="*/ 1302204 h 1302204"/>
              <a:gd name="connsiteX8-323" fmla="*/ 0 w 6216319"/>
              <a:gd name="connsiteY8-324" fmla="*/ 0 h 1302204"/>
              <a:gd name="connsiteX0-325" fmla="*/ 0 w 6216319"/>
              <a:gd name="connsiteY0-326" fmla="*/ 0 h 1302204"/>
              <a:gd name="connsiteX1-327" fmla="*/ 339865 w 6216319"/>
              <a:gd name="connsiteY1-328" fmla="*/ 184845 h 1302204"/>
              <a:gd name="connsiteX2-329" fmla="*/ 2265770 w 6216319"/>
              <a:gd name="connsiteY2-330" fmla="*/ 508527 h 1302204"/>
              <a:gd name="connsiteX3-331" fmla="*/ 3244906 w 6216319"/>
              <a:gd name="connsiteY3-332" fmla="*/ 492343 h 1302204"/>
              <a:gd name="connsiteX4-333" fmla="*/ 4628644 w 6216319"/>
              <a:gd name="connsiteY4-334" fmla="*/ 1034510 h 1302204"/>
              <a:gd name="connsiteX5-335" fmla="*/ 5356927 w 6216319"/>
              <a:gd name="connsiteY5-336" fmla="*/ 1188258 h 1302204"/>
              <a:gd name="connsiteX6-337" fmla="*/ 6216319 w 6216319"/>
              <a:gd name="connsiteY6-338" fmla="*/ 1302204 h 1302204"/>
              <a:gd name="connsiteX7-339" fmla="*/ 0 w 6216319"/>
              <a:gd name="connsiteY7-340" fmla="*/ 1302204 h 1302204"/>
              <a:gd name="connsiteX8-341" fmla="*/ 0 w 6216319"/>
              <a:gd name="connsiteY8-342" fmla="*/ 0 h 1302204"/>
              <a:gd name="connsiteX0-343" fmla="*/ 0 w 6216319"/>
              <a:gd name="connsiteY0-344" fmla="*/ 0 h 1302204"/>
              <a:gd name="connsiteX1-345" fmla="*/ 339865 w 6216319"/>
              <a:gd name="connsiteY1-346" fmla="*/ 184845 h 1302204"/>
              <a:gd name="connsiteX2-347" fmla="*/ 2265770 w 6216319"/>
              <a:gd name="connsiteY2-348" fmla="*/ 508527 h 1302204"/>
              <a:gd name="connsiteX3-349" fmla="*/ 3244906 w 6216319"/>
              <a:gd name="connsiteY3-350" fmla="*/ 492343 h 1302204"/>
              <a:gd name="connsiteX4-351" fmla="*/ 4628644 w 6216319"/>
              <a:gd name="connsiteY4-352" fmla="*/ 1034510 h 1302204"/>
              <a:gd name="connsiteX5-353" fmla="*/ 5356927 w 6216319"/>
              <a:gd name="connsiteY5-354" fmla="*/ 1188258 h 1302204"/>
              <a:gd name="connsiteX6-355" fmla="*/ 6216319 w 6216319"/>
              <a:gd name="connsiteY6-356" fmla="*/ 1302204 h 1302204"/>
              <a:gd name="connsiteX7-357" fmla="*/ 0 w 6216319"/>
              <a:gd name="connsiteY7-358" fmla="*/ 1302204 h 1302204"/>
              <a:gd name="connsiteX8-359" fmla="*/ 0 w 6216319"/>
              <a:gd name="connsiteY8-360" fmla="*/ 0 h 1302204"/>
              <a:gd name="connsiteX0-361" fmla="*/ 0 w 6216319"/>
              <a:gd name="connsiteY0-362" fmla="*/ 0 h 1302204"/>
              <a:gd name="connsiteX1-363" fmla="*/ 339865 w 6216319"/>
              <a:gd name="connsiteY1-364" fmla="*/ 184845 h 1302204"/>
              <a:gd name="connsiteX2-365" fmla="*/ 2265770 w 6216319"/>
              <a:gd name="connsiteY2-366" fmla="*/ 508527 h 1302204"/>
              <a:gd name="connsiteX3-367" fmla="*/ 3244906 w 6216319"/>
              <a:gd name="connsiteY3-368" fmla="*/ 492343 h 1302204"/>
              <a:gd name="connsiteX4-369" fmla="*/ 4628644 w 6216319"/>
              <a:gd name="connsiteY4-370" fmla="*/ 1034510 h 1302204"/>
              <a:gd name="connsiteX5-371" fmla="*/ 5356927 w 6216319"/>
              <a:gd name="connsiteY5-372" fmla="*/ 1188258 h 1302204"/>
              <a:gd name="connsiteX6-373" fmla="*/ 6216319 w 6216319"/>
              <a:gd name="connsiteY6-374" fmla="*/ 1302204 h 1302204"/>
              <a:gd name="connsiteX7-375" fmla="*/ 0 w 6216319"/>
              <a:gd name="connsiteY7-376" fmla="*/ 1302204 h 1302204"/>
              <a:gd name="connsiteX8-377" fmla="*/ 0 w 6216319"/>
              <a:gd name="connsiteY8-378" fmla="*/ 0 h 1302204"/>
              <a:gd name="connsiteX0-379" fmla="*/ 0 w 6216319"/>
              <a:gd name="connsiteY0-380" fmla="*/ 0 h 1302204"/>
              <a:gd name="connsiteX1-381" fmla="*/ 339865 w 6216319"/>
              <a:gd name="connsiteY1-382" fmla="*/ 184845 h 1302204"/>
              <a:gd name="connsiteX2-383" fmla="*/ 2265770 w 6216319"/>
              <a:gd name="connsiteY2-384" fmla="*/ 508527 h 1302204"/>
              <a:gd name="connsiteX3-385" fmla="*/ 3244906 w 6216319"/>
              <a:gd name="connsiteY3-386" fmla="*/ 492343 h 1302204"/>
              <a:gd name="connsiteX4-387" fmla="*/ 4628644 w 6216319"/>
              <a:gd name="connsiteY4-388" fmla="*/ 1034510 h 1302204"/>
              <a:gd name="connsiteX5-389" fmla="*/ 5356927 w 6216319"/>
              <a:gd name="connsiteY5-390" fmla="*/ 1188258 h 1302204"/>
              <a:gd name="connsiteX6-391" fmla="*/ 6216319 w 6216319"/>
              <a:gd name="connsiteY6-392" fmla="*/ 1302204 h 1302204"/>
              <a:gd name="connsiteX7-393" fmla="*/ 0 w 6216319"/>
              <a:gd name="connsiteY7-394" fmla="*/ 1302204 h 1302204"/>
              <a:gd name="connsiteX8-395" fmla="*/ 0 w 6216319"/>
              <a:gd name="connsiteY8-396" fmla="*/ 0 h 1302204"/>
              <a:gd name="connsiteX0-397" fmla="*/ 0 w 6216319"/>
              <a:gd name="connsiteY0-398" fmla="*/ 147589 h 1449793"/>
              <a:gd name="connsiteX1-399" fmla="*/ 339865 w 6216319"/>
              <a:gd name="connsiteY1-400" fmla="*/ 332434 h 1449793"/>
              <a:gd name="connsiteX2-401" fmla="*/ 2265770 w 6216319"/>
              <a:gd name="connsiteY2-402" fmla="*/ 656116 h 1449793"/>
              <a:gd name="connsiteX3-403" fmla="*/ 3244906 w 6216319"/>
              <a:gd name="connsiteY3-404" fmla="*/ 639932 h 1449793"/>
              <a:gd name="connsiteX4-405" fmla="*/ 4628644 w 6216319"/>
              <a:gd name="connsiteY4-406" fmla="*/ 1182099 h 1449793"/>
              <a:gd name="connsiteX5-407" fmla="*/ 5356927 w 6216319"/>
              <a:gd name="connsiteY5-408" fmla="*/ 1335847 h 1449793"/>
              <a:gd name="connsiteX6-409" fmla="*/ 6216319 w 6216319"/>
              <a:gd name="connsiteY6-410" fmla="*/ 1449793 h 1449793"/>
              <a:gd name="connsiteX7-411" fmla="*/ 0 w 6216319"/>
              <a:gd name="connsiteY7-412" fmla="*/ 1449793 h 1449793"/>
              <a:gd name="connsiteX8-413" fmla="*/ 0 w 6216319"/>
              <a:gd name="connsiteY8-414" fmla="*/ 147589 h 1449793"/>
              <a:gd name="connsiteX0-415" fmla="*/ 0 w 6216319"/>
              <a:gd name="connsiteY0-416" fmla="*/ 121021 h 1423225"/>
              <a:gd name="connsiteX1-417" fmla="*/ 339865 w 6216319"/>
              <a:gd name="connsiteY1-418" fmla="*/ 305866 h 1423225"/>
              <a:gd name="connsiteX2-419" fmla="*/ 2265770 w 6216319"/>
              <a:gd name="connsiteY2-420" fmla="*/ 629548 h 1423225"/>
              <a:gd name="connsiteX3-421" fmla="*/ 3244906 w 6216319"/>
              <a:gd name="connsiteY3-422" fmla="*/ 613364 h 1423225"/>
              <a:gd name="connsiteX4-423" fmla="*/ 4628644 w 6216319"/>
              <a:gd name="connsiteY4-424" fmla="*/ 1155531 h 1423225"/>
              <a:gd name="connsiteX5-425" fmla="*/ 5356927 w 6216319"/>
              <a:gd name="connsiteY5-426" fmla="*/ 1309279 h 1423225"/>
              <a:gd name="connsiteX6-427" fmla="*/ 6216319 w 6216319"/>
              <a:gd name="connsiteY6-428" fmla="*/ 1423225 h 1423225"/>
              <a:gd name="connsiteX7-429" fmla="*/ 0 w 6216319"/>
              <a:gd name="connsiteY7-430" fmla="*/ 1423225 h 1423225"/>
              <a:gd name="connsiteX8-431" fmla="*/ 0 w 6216319"/>
              <a:gd name="connsiteY8-432" fmla="*/ 121021 h 1423225"/>
              <a:gd name="connsiteX0-433" fmla="*/ 0 w 6216319"/>
              <a:gd name="connsiteY0-434" fmla="*/ 121021 h 1423225"/>
              <a:gd name="connsiteX1-435" fmla="*/ 339865 w 6216319"/>
              <a:gd name="connsiteY1-436" fmla="*/ 305866 h 1423225"/>
              <a:gd name="connsiteX2-437" fmla="*/ 2265770 w 6216319"/>
              <a:gd name="connsiteY2-438" fmla="*/ 629548 h 1423225"/>
              <a:gd name="connsiteX3-439" fmla="*/ 3244906 w 6216319"/>
              <a:gd name="connsiteY3-440" fmla="*/ 613364 h 1423225"/>
              <a:gd name="connsiteX4-441" fmla="*/ 4628644 w 6216319"/>
              <a:gd name="connsiteY4-442" fmla="*/ 1155531 h 1423225"/>
              <a:gd name="connsiteX5-443" fmla="*/ 5356927 w 6216319"/>
              <a:gd name="connsiteY5-444" fmla="*/ 1309279 h 1423225"/>
              <a:gd name="connsiteX6-445" fmla="*/ 6216319 w 6216319"/>
              <a:gd name="connsiteY6-446" fmla="*/ 1423225 h 1423225"/>
              <a:gd name="connsiteX7-447" fmla="*/ 0 w 6216319"/>
              <a:gd name="connsiteY7-448" fmla="*/ 1423225 h 1423225"/>
              <a:gd name="connsiteX8-449" fmla="*/ 0 w 6216319"/>
              <a:gd name="connsiteY8-450" fmla="*/ 121021 h 1423225"/>
              <a:gd name="connsiteX0-451" fmla="*/ 0 w 6216319"/>
              <a:gd name="connsiteY0-452" fmla="*/ 140194 h 1442398"/>
              <a:gd name="connsiteX1-453" fmla="*/ 339865 w 6216319"/>
              <a:gd name="connsiteY1-454" fmla="*/ 325039 h 1442398"/>
              <a:gd name="connsiteX2-455" fmla="*/ 2265770 w 6216319"/>
              <a:gd name="connsiteY2-456" fmla="*/ 648721 h 1442398"/>
              <a:gd name="connsiteX3-457" fmla="*/ 3244906 w 6216319"/>
              <a:gd name="connsiteY3-458" fmla="*/ 632537 h 1442398"/>
              <a:gd name="connsiteX4-459" fmla="*/ 4628644 w 6216319"/>
              <a:gd name="connsiteY4-460" fmla="*/ 1174704 h 1442398"/>
              <a:gd name="connsiteX5-461" fmla="*/ 5356927 w 6216319"/>
              <a:gd name="connsiteY5-462" fmla="*/ 1328452 h 1442398"/>
              <a:gd name="connsiteX6-463" fmla="*/ 6216319 w 6216319"/>
              <a:gd name="connsiteY6-464" fmla="*/ 1442398 h 1442398"/>
              <a:gd name="connsiteX7-465" fmla="*/ 0 w 6216319"/>
              <a:gd name="connsiteY7-466" fmla="*/ 1442398 h 1442398"/>
              <a:gd name="connsiteX8-467" fmla="*/ 0 w 6216319"/>
              <a:gd name="connsiteY8-468" fmla="*/ 140194 h 1442398"/>
              <a:gd name="connsiteX0-469" fmla="*/ 0 w 6216319"/>
              <a:gd name="connsiteY0-470" fmla="*/ 140194 h 1442398"/>
              <a:gd name="connsiteX1-471" fmla="*/ 339865 w 6216319"/>
              <a:gd name="connsiteY1-472" fmla="*/ 325039 h 1442398"/>
              <a:gd name="connsiteX2-473" fmla="*/ 2265770 w 6216319"/>
              <a:gd name="connsiteY2-474" fmla="*/ 648721 h 1442398"/>
              <a:gd name="connsiteX3-475" fmla="*/ 3244906 w 6216319"/>
              <a:gd name="connsiteY3-476" fmla="*/ 632537 h 1442398"/>
              <a:gd name="connsiteX4-477" fmla="*/ 4628644 w 6216319"/>
              <a:gd name="connsiteY4-478" fmla="*/ 1174704 h 1442398"/>
              <a:gd name="connsiteX5-479" fmla="*/ 5356927 w 6216319"/>
              <a:gd name="connsiteY5-480" fmla="*/ 1328452 h 1442398"/>
              <a:gd name="connsiteX6-481" fmla="*/ 6216319 w 6216319"/>
              <a:gd name="connsiteY6-482" fmla="*/ 1442398 h 1442398"/>
              <a:gd name="connsiteX7-483" fmla="*/ 0 w 6216319"/>
              <a:gd name="connsiteY7-484" fmla="*/ 1442398 h 1442398"/>
              <a:gd name="connsiteX8-485" fmla="*/ 0 w 6216319"/>
              <a:gd name="connsiteY8-486" fmla="*/ 140194 h 1442398"/>
              <a:gd name="connsiteX0-487" fmla="*/ 0 w 6216319"/>
              <a:gd name="connsiteY0-488" fmla="*/ 34944 h 1337148"/>
              <a:gd name="connsiteX1-489" fmla="*/ 339865 w 6216319"/>
              <a:gd name="connsiteY1-490" fmla="*/ 219789 h 1337148"/>
              <a:gd name="connsiteX2-491" fmla="*/ 2265770 w 6216319"/>
              <a:gd name="connsiteY2-492" fmla="*/ 543471 h 1337148"/>
              <a:gd name="connsiteX3-493" fmla="*/ 3244906 w 6216319"/>
              <a:gd name="connsiteY3-494" fmla="*/ 527287 h 1337148"/>
              <a:gd name="connsiteX4-495" fmla="*/ 4628644 w 6216319"/>
              <a:gd name="connsiteY4-496" fmla="*/ 1069454 h 1337148"/>
              <a:gd name="connsiteX5-497" fmla="*/ 5356927 w 6216319"/>
              <a:gd name="connsiteY5-498" fmla="*/ 1223202 h 1337148"/>
              <a:gd name="connsiteX6-499" fmla="*/ 6216319 w 6216319"/>
              <a:gd name="connsiteY6-500" fmla="*/ 1337148 h 1337148"/>
              <a:gd name="connsiteX7-501" fmla="*/ 0 w 6216319"/>
              <a:gd name="connsiteY7-502" fmla="*/ 1337148 h 1337148"/>
              <a:gd name="connsiteX8-503" fmla="*/ 0 w 6216319"/>
              <a:gd name="connsiteY8-504" fmla="*/ 34944 h 1337148"/>
              <a:gd name="connsiteX0-505" fmla="*/ 0 w 6216319"/>
              <a:gd name="connsiteY0-506" fmla="*/ 44896 h 1347100"/>
              <a:gd name="connsiteX1-507" fmla="*/ 339865 w 6216319"/>
              <a:gd name="connsiteY1-508" fmla="*/ 229741 h 1347100"/>
              <a:gd name="connsiteX2-509" fmla="*/ 2265770 w 6216319"/>
              <a:gd name="connsiteY2-510" fmla="*/ 553423 h 1347100"/>
              <a:gd name="connsiteX3-511" fmla="*/ 3244906 w 6216319"/>
              <a:gd name="connsiteY3-512" fmla="*/ 537239 h 1347100"/>
              <a:gd name="connsiteX4-513" fmla="*/ 4628644 w 6216319"/>
              <a:gd name="connsiteY4-514" fmla="*/ 1079406 h 1347100"/>
              <a:gd name="connsiteX5-515" fmla="*/ 5356927 w 6216319"/>
              <a:gd name="connsiteY5-516" fmla="*/ 1233154 h 1347100"/>
              <a:gd name="connsiteX6-517" fmla="*/ 6216319 w 6216319"/>
              <a:gd name="connsiteY6-518" fmla="*/ 1347100 h 1347100"/>
              <a:gd name="connsiteX7-519" fmla="*/ 0 w 6216319"/>
              <a:gd name="connsiteY7-520" fmla="*/ 1347100 h 1347100"/>
              <a:gd name="connsiteX8-521" fmla="*/ 0 w 6216319"/>
              <a:gd name="connsiteY8-522" fmla="*/ 44896 h 1347100"/>
              <a:gd name="connsiteX0-523" fmla="*/ 0 w 6216319"/>
              <a:gd name="connsiteY0-524" fmla="*/ 44896 h 1347100"/>
              <a:gd name="connsiteX1-525" fmla="*/ 339865 w 6216319"/>
              <a:gd name="connsiteY1-526" fmla="*/ 229741 h 1347100"/>
              <a:gd name="connsiteX2-527" fmla="*/ 2265770 w 6216319"/>
              <a:gd name="connsiteY2-528" fmla="*/ 553423 h 1347100"/>
              <a:gd name="connsiteX3-529" fmla="*/ 3244906 w 6216319"/>
              <a:gd name="connsiteY3-530" fmla="*/ 537239 h 1347100"/>
              <a:gd name="connsiteX4-531" fmla="*/ 4628644 w 6216319"/>
              <a:gd name="connsiteY4-532" fmla="*/ 1079406 h 1347100"/>
              <a:gd name="connsiteX5-533" fmla="*/ 5356927 w 6216319"/>
              <a:gd name="connsiteY5-534" fmla="*/ 1233154 h 1347100"/>
              <a:gd name="connsiteX6-535" fmla="*/ 6216319 w 6216319"/>
              <a:gd name="connsiteY6-536" fmla="*/ 1347100 h 1347100"/>
              <a:gd name="connsiteX7-537" fmla="*/ 0 w 6216319"/>
              <a:gd name="connsiteY7-538" fmla="*/ 1347100 h 1347100"/>
              <a:gd name="connsiteX8-539" fmla="*/ 0 w 6216319"/>
              <a:gd name="connsiteY8-540" fmla="*/ 44896 h 1347100"/>
              <a:gd name="connsiteX0-541" fmla="*/ 0 w 6216319"/>
              <a:gd name="connsiteY0-542" fmla="*/ 530 h 1302734"/>
              <a:gd name="connsiteX1-543" fmla="*/ 339865 w 6216319"/>
              <a:gd name="connsiteY1-544" fmla="*/ 185375 h 1302734"/>
              <a:gd name="connsiteX2-545" fmla="*/ 2265770 w 6216319"/>
              <a:gd name="connsiteY2-546" fmla="*/ 509057 h 1302734"/>
              <a:gd name="connsiteX3-547" fmla="*/ 3244906 w 6216319"/>
              <a:gd name="connsiteY3-548" fmla="*/ 492873 h 1302734"/>
              <a:gd name="connsiteX4-549" fmla="*/ 4628644 w 6216319"/>
              <a:gd name="connsiteY4-550" fmla="*/ 1035040 h 1302734"/>
              <a:gd name="connsiteX5-551" fmla="*/ 5356927 w 6216319"/>
              <a:gd name="connsiteY5-552" fmla="*/ 1188788 h 1302734"/>
              <a:gd name="connsiteX6-553" fmla="*/ 6216319 w 6216319"/>
              <a:gd name="connsiteY6-554" fmla="*/ 1302734 h 1302734"/>
              <a:gd name="connsiteX7-555" fmla="*/ 0 w 6216319"/>
              <a:gd name="connsiteY7-556" fmla="*/ 1302734 h 1302734"/>
              <a:gd name="connsiteX8-557" fmla="*/ 0 w 6216319"/>
              <a:gd name="connsiteY8-558" fmla="*/ 530 h 1302734"/>
              <a:gd name="connsiteX0-559" fmla="*/ 0 w 6216319"/>
              <a:gd name="connsiteY0-560" fmla="*/ 20163 h 1322367"/>
              <a:gd name="connsiteX1-561" fmla="*/ 2265770 w 6216319"/>
              <a:gd name="connsiteY1-562" fmla="*/ 528690 h 1322367"/>
              <a:gd name="connsiteX2-563" fmla="*/ 3244906 w 6216319"/>
              <a:gd name="connsiteY2-564" fmla="*/ 512506 h 1322367"/>
              <a:gd name="connsiteX3-565" fmla="*/ 4628644 w 6216319"/>
              <a:gd name="connsiteY3-566" fmla="*/ 1054673 h 1322367"/>
              <a:gd name="connsiteX4-567" fmla="*/ 5356927 w 6216319"/>
              <a:gd name="connsiteY4-568" fmla="*/ 1208421 h 1322367"/>
              <a:gd name="connsiteX5-569" fmla="*/ 6216319 w 6216319"/>
              <a:gd name="connsiteY5-570" fmla="*/ 1322367 h 1322367"/>
              <a:gd name="connsiteX6-571" fmla="*/ 0 w 6216319"/>
              <a:gd name="connsiteY6-572" fmla="*/ 1322367 h 1322367"/>
              <a:gd name="connsiteX7-573" fmla="*/ 0 w 6216319"/>
              <a:gd name="connsiteY7-574" fmla="*/ 20163 h 1322367"/>
              <a:gd name="connsiteX0-575" fmla="*/ 0 w 6216319"/>
              <a:gd name="connsiteY0-576" fmla="*/ 105646 h 1407850"/>
              <a:gd name="connsiteX1-577" fmla="*/ 477430 w 6216319"/>
              <a:gd name="connsiteY1-578" fmla="*/ 136745 h 1407850"/>
              <a:gd name="connsiteX2-579" fmla="*/ 2265770 w 6216319"/>
              <a:gd name="connsiteY2-580" fmla="*/ 614173 h 1407850"/>
              <a:gd name="connsiteX3-581" fmla="*/ 3244906 w 6216319"/>
              <a:gd name="connsiteY3-582" fmla="*/ 597989 h 1407850"/>
              <a:gd name="connsiteX4-583" fmla="*/ 4628644 w 6216319"/>
              <a:gd name="connsiteY4-584" fmla="*/ 1140156 h 1407850"/>
              <a:gd name="connsiteX5-585" fmla="*/ 5356927 w 6216319"/>
              <a:gd name="connsiteY5-586" fmla="*/ 1293904 h 1407850"/>
              <a:gd name="connsiteX6-587" fmla="*/ 6216319 w 6216319"/>
              <a:gd name="connsiteY6-588" fmla="*/ 1407850 h 1407850"/>
              <a:gd name="connsiteX7-589" fmla="*/ 0 w 6216319"/>
              <a:gd name="connsiteY7-590" fmla="*/ 1407850 h 1407850"/>
              <a:gd name="connsiteX8-591" fmla="*/ 0 w 6216319"/>
              <a:gd name="connsiteY8-592" fmla="*/ 105646 h 1407850"/>
              <a:gd name="connsiteX0-593" fmla="*/ 0 w 6216319"/>
              <a:gd name="connsiteY0-594" fmla="*/ 71230 h 1373434"/>
              <a:gd name="connsiteX1-595" fmla="*/ 323681 w 6216319"/>
              <a:gd name="connsiteY1-596" fmla="*/ 264170 h 1373434"/>
              <a:gd name="connsiteX2-597" fmla="*/ 2265770 w 6216319"/>
              <a:gd name="connsiteY2-598" fmla="*/ 579757 h 1373434"/>
              <a:gd name="connsiteX3-599" fmla="*/ 3244906 w 6216319"/>
              <a:gd name="connsiteY3-600" fmla="*/ 563573 h 1373434"/>
              <a:gd name="connsiteX4-601" fmla="*/ 4628644 w 6216319"/>
              <a:gd name="connsiteY4-602" fmla="*/ 1105740 h 1373434"/>
              <a:gd name="connsiteX5-603" fmla="*/ 5356927 w 6216319"/>
              <a:gd name="connsiteY5-604" fmla="*/ 1259488 h 1373434"/>
              <a:gd name="connsiteX6-605" fmla="*/ 6216319 w 6216319"/>
              <a:gd name="connsiteY6-606" fmla="*/ 1373434 h 1373434"/>
              <a:gd name="connsiteX7-607" fmla="*/ 0 w 6216319"/>
              <a:gd name="connsiteY7-608" fmla="*/ 1373434 h 1373434"/>
              <a:gd name="connsiteX8-609" fmla="*/ 0 w 6216319"/>
              <a:gd name="connsiteY8-610" fmla="*/ 71230 h 1373434"/>
              <a:gd name="connsiteX0-611" fmla="*/ 0 w 6216319"/>
              <a:gd name="connsiteY0-612" fmla="*/ 71230 h 1373434"/>
              <a:gd name="connsiteX1-613" fmla="*/ 323681 w 6216319"/>
              <a:gd name="connsiteY1-614" fmla="*/ 264170 h 1373434"/>
              <a:gd name="connsiteX2-615" fmla="*/ 2265770 w 6216319"/>
              <a:gd name="connsiteY2-616" fmla="*/ 579757 h 1373434"/>
              <a:gd name="connsiteX3-617" fmla="*/ 3244906 w 6216319"/>
              <a:gd name="connsiteY3-618" fmla="*/ 563573 h 1373434"/>
              <a:gd name="connsiteX4-619" fmla="*/ 4628644 w 6216319"/>
              <a:gd name="connsiteY4-620" fmla="*/ 1105740 h 1373434"/>
              <a:gd name="connsiteX5-621" fmla="*/ 5356927 w 6216319"/>
              <a:gd name="connsiteY5-622" fmla="*/ 1259488 h 1373434"/>
              <a:gd name="connsiteX6-623" fmla="*/ 6216319 w 6216319"/>
              <a:gd name="connsiteY6-624" fmla="*/ 1373434 h 1373434"/>
              <a:gd name="connsiteX7-625" fmla="*/ 0 w 6216319"/>
              <a:gd name="connsiteY7-626" fmla="*/ 1373434 h 1373434"/>
              <a:gd name="connsiteX8-627" fmla="*/ 0 w 6216319"/>
              <a:gd name="connsiteY8-628" fmla="*/ 71230 h 1373434"/>
              <a:gd name="connsiteX0-629" fmla="*/ 0 w 6216319"/>
              <a:gd name="connsiteY0-630" fmla="*/ 147399 h 1449603"/>
              <a:gd name="connsiteX1-631" fmla="*/ 323681 w 6216319"/>
              <a:gd name="connsiteY1-632" fmla="*/ 340339 h 1449603"/>
              <a:gd name="connsiteX2-633" fmla="*/ 2265770 w 6216319"/>
              <a:gd name="connsiteY2-634" fmla="*/ 655926 h 1449603"/>
              <a:gd name="connsiteX3-635" fmla="*/ 3244906 w 6216319"/>
              <a:gd name="connsiteY3-636" fmla="*/ 639742 h 1449603"/>
              <a:gd name="connsiteX4-637" fmla="*/ 4628644 w 6216319"/>
              <a:gd name="connsiteY4-638" fmla="*/ 1181909 h 1449603"/>
              <a:gd name="connsiteX5-639" fmla="*/ 5356927 w 6216319"/>
              <a:gd name="connsiteY5-640" fmla="*/ 1335657 h 1449603"/>
              <a:gd name="connsiteX6-641" fmla="*/ 6216319 w 6216319"/>
              <a:gd name="connsiteY6-642" fmla="*/ 1449603 h 1449603"/>
              <a:gd name="connsiteX7-643" fmla="*/ 0 w 6216319"/>
              <a:gd name="connsiteY7-644" fmla="*/ 1449603 h 1449603"/>
              <a:gd name="connsiteX8-645" fmla="*/ 0 w 6216319"/>
              <a:gd name="connsiteY8-646" fmla="*/ 147399 h 1449603"/>
              <a:gd name="connsiteX0-647" fmla="*/ 0 w 6216319"/>
              <a:gd name="connsiteY0-648" fmla="*/ 147399 h 1449603"/>
              <a:gd name="connsiteX1-649" fmla="*/ 323681 w 6216319"/>
              <a:gd name="connsiteY1-650" fmla="*/ 340339 h 1449603"/>
              <a:gd name="connsiteX2-651" fmla="*/ 2265770 w 6216319"/>
              <a:gd name="connsiteY2-652" fmla="*/ 655926 h 1449603"/>
              <a:gd name="connsiteX3-653" fmla="*/ 3244906 w 6216319"/>
              <a:gd name="connsiteY3-654" fmla="*/ 639742 h 1449603"/>
              <a:gd name="connsiteX4-655" fmla="*/ 4628644 w 6216319"/>
              <a:gd name="connsiteY4-656" fmla="*/ 1181909 h 1449603"/>
              <a:gd name="connsiteX5-657" fmla="*/ 5356927 w 6216319"/>
              <a:gd name="connsiteY5-658" fmla="*/ 1335657 h 1449603"/>
              <a:gd name="connsiteX6-659" fmla="*/ 6216319 w 6216319"/>
              <a:gd name="connsiteY6-660" fmla="*/ 1449603 h 1449603"/>
              <a:gd name="connsiteX7-661" fmla="*/ 0 w 6216319"/>
              <a:gd name="connsiteY7-662" fmla="*/ 1449603 h 1449603"/>
              <a:gd name="connsiteX8-663" fmla="*/ 0 w 6216319"/>
              <a:gd name="connsiteY8-664" fmla="*/ 147399 h 1449603"/>
              <a:gd name="connsiteX0-665" fmla="*/ 0 w 6216319"/>
              <a:gd name="connsiteY0-666" fmla="*/ 147399 h 1449603"/>
              <a:gd name="connsiteX1-667" fmla="*/ 323681 w 6216319"/>
              <a:gd name="connsiteY1-668" fmla="*/ 340339 h 1449603"/>
              <a:gd name="connsiteX2-669" fmla="*/ 2265770 w 6216319"/>
              <a:gd name="connsiteY2-670" fmla="*/ 655926 h 1449603"/>
              <a:gd name="connsiteX3-671" fmla="*/ 3244906 w 6216319"/>
              <a:gd name="connsiteY3-672" fmla="*/ 639742 h 1449603"/>
              <a:gd name="connsiteX4-673" fmla="*/ 4628644 w 6216319"/>
              <a:gd name="connsiteY4-674" fmla="*/ 1181909 h 1449603"/>
              <a:gd name="connsiteX5-675" fmla="*/ 5356927 w 6216319"/>
              <a:gd name="connsiteY5-676" fmla="*/ 1335657 h 1449603"/>
              <a:gd name="connsiteX6-677" fmla="*/ 6216319 w 6216319"/>
              <a:gd name="connsiteY6-678" fmla="*/ 1449603 h 1449603"/>
              <a:gd name="connsiteX7-679" fmla="*/ 0 w 6216319"/>
              <a:gd name="connsiteY7-680" fmla="*/ 1449603 h 1449603"/>
              <a:gd name="connsiteX8-681" fmla="*/ 0 w 6216319"/>
              <a:gd name="connsiteY8-682" fmla="*/ 147399 h 1449603"/>
              <a:gd name="connsiteX0-683" fmla="*/ 0 w 6216319"/>
              <a:gd name="connsiteY0-684" fmla="*/ 147399 h 1449603"/>
              <a:gd name="connsiteX1-685" fmla="*/ 323681 w 6216319"/>
              <a:gd name="connsiteY1-686" fmla="*/ 340339 h 1449603"/>
              <a:gd name="connsiteX2-687" fmla="*/ 2265770 w 6216319"/>
              <a:gd name="connsiteY2-688" fmla="*/ 655926 h 1449603"/>
              <a:gd name="connsiteX3-689" fmla="*/ 3244906 w 6216319"/>
              <a:gd name="connsiteY3-690" fmla="*/ 639742 h 1449603"/>
              <a:gd name="connsiteX4-691" fmla="*/ 4628644 w 6216319"/>
              <a:gd name="connsiteY4-692" fmla="*/ 1181909 h 1449603"/>
              <a:gd name="connsiteX5-693" fmla="*/ 5356927 w 6216319"/>
              <a:gd name="connsiteY5-694" fmla="*/ 1335657 h 1449603"/>
              <a:gd name="connsiteX6-695" fmla="*/ 6216319 w 6216319"/>
              <a:gd name="connsiteY6-696" fmla="*/ 1449603 h 1449603"/>
              <a:gd name="connsiteX7-697" fmla="*/ 0 w 6216319"/>
              <a:gd name="connsiteY7-698" fmla="*/ 1449603 h 1449603"/>
              <a:gd name="connsiteX8-699" fmla="*/ 0 w 6216319"/>
              <a:gd name="connsiteY8-700" fmla="*/ 147399 h 1449603"/>
              <a:gd name="connsiteX0-701" fmla="*/ 0 w 6216319"/>
              <a:gd name="connsiteY0-702" fmla="*/ 147399 h 1449603"/>
              <a:gd name="connsiteX1-703" fmla="*/ 323681 w 6216319"/>
              <a:gd name="connsiteY1-704" fmla="*/ 340339 h 1449603"/>
              <a:gd name="connsiteX2-705" fmla="*/ 2265770 w 6216319"/>
              <a:gd name="connsiteY2-706" fmla="*/ 655926 h 1449603"/>
              <a:gd name="connsiteX3-707" fmla="*/ 3244906 w 6216319"/>
              <a:gd name="connsiteY3-708" fmla="*/ 639742 h 1449603"/>
              <a:gd name="connsiteX4-709" fmla="*/ 4628644 w 6216319"/>
              <a:gd name="connsiteY4-710" fmla="*/ 1181909 h 1449603"/>
              <a:gd name="connsiteX5-711" fmla="*/ 5356927 w 6216319"/>
              <a:gd name="connsiteY5-712" fmla="*/ 1335657 h 1449603"/>
              <a:gd name="connsiteX6-713" fmla="*/ 6216319 w 6216319"/>
              <a:gd name="connsiteY6-714" fmla="*/ 1449603 h 1449603"/>
              <a:gd name="connsiteX7-715" fmla="*/ 0 w 6216319"/>
              <a:gd name="connsiteY7-716" fmla="*/ 1449603 h 1449603"/>
              <a:gd name="connsiteX8-717" fmla="*/ 0 w 6216319"/>
              <a:gd name="connsiteY8-718" fmla="*/ 147399 h 1449603"/>
              <a:gd name="connsiteX0-719" fmla="*/ 0 w 6216319"/>
              <a:gd name="connsiteY0-720" fmla="*/ 147399 h 1449603"/>
              <a:gd name="connsiteX1-721" fmla="*/ 323681 w 6216319"/>
              <a:gd name="connsiteY1-722" fmla="*/ 340339 h 1449603"/>
              <a:gd name="connsiteX2-723" fmla="*/ 2265770 w 6216319"/>
              <a:gd name="connsiteY2-724" fmla="*/ 655926 h 1449603"/>
              <a:gd name="connsiteX3-725" fmla="*/ 3244906 w 6216319"/>
              <a:gd name="connsiteY3-726" fmla="*/ 639742 h 1449603"/>
              <a:gd name="connsiteX4-727" fmla="*/ 4628644 w 6216319"/>
              <a:gd name="connsiteY4-728" fmla="*/ 1181909 h 1449603"/>
              <a:gd name="connsiteX5-729" fmla="*/ 5356927 w 6216319"/>
              <a:gd name="connsiteY5-730" fmla="*/ 1335657 h 1449603"/>
              <a:gd name="connsiteX6-731" fmla="*/ 6216319 w 6216319"/>
              <a:gd name="connsiteY6-732" fmla="*/ 1449603 h 1449603"/>
              <a:gd name="connsiteX7-733" fmla="*/ 0 w 6216319"/>
              <a:gd name="connsiteY7-734" fmla="*/ 1449603 h 1449603"/>
              <a:gd name="connsiteX8-735" fmla="*/ 0 w 6216319"/>
              <a:gd name="connsiteY8-736" fmla="*/ 147399 h 14496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89" y="connsiteY7-90"/>
              </a:cxn>
              <a:cxn ang="0">
                <a:pos x="connsiteX8-123" y="connsiteY8-124"/>
              </a:cxn>
            </a:cxnLst>
            <a:rect l="l" t="t" r="r" b="b"/>
            <a:pathLst>
              <a:path w="6216319" h="1449603">
                <a:moveTo>
                  <a:pt x="0" y="147399"/>
                </a:moveTo>
                <a:cubicBezTo>
                  <a:pt x="229007" y="145469"/>
                  <a:pt x="222661" y="142579"/>
                  <a:pt x="323681" y="340339"/>
                </a:cubicBezTo>
                <a:cubicBezTo>
                  <a:pt x="1138279" y="-367925"/>
                  <a:pt x="1885444" y="174450"/>
                  <a:pt x="2265770" y="655926"/>
                </a:cubicBezTo>
                <a:cubicBezTo>
                  <a:pt x="2462677" y="479250"/>
                  <a:pt x="2932015" y="355171"/>
                  <a:pt x="3244906" y="639742"/>
                </a:cubicBezTo>
                <a:cubicBezTo>
                  <a:pt x="3517337" y="171753"/>
                  <a:pt x="4733841" y="449580"/>
                  <a:pt x="4628644" y="1181909"/>
                </a:cubicBezTo>
                <a:cubicBezTo>
                  <a:pt x="4984694" y="1080758"/>
                  <a:pt x="5181328" y="1161569"/>
                  <a:pt x="5356927" y="1335657"/>
                </a:cubicBezTo>
                <a:cubicBezTo>
                  <a:pt x="5451606" y="1194156"/>
                  <a:pt x="6105728" y="1026010"/>
                  <a:pt x="6216319" y="1449603"/>
                </a:cubicBezTo>
                <a:lnTo>
                  <a:pt x="0" y="1449603"/>
                </a:lnTo>
                <a:lnTo>
                  <a:pt x="0" y="147399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77" name="任意多边形 76"/>
          <p:cNvSpPr/>
          <p:nvPr>
            <p:custDataLst>
              <p:tags r:id="rId3"/>
            </p:custDataLst>
          </p:nvPr>
        </p:nvSpPr>
        <p:spPr bwMode="auto">
          <a:xfrm rot="607256">
            <a:off x="-601420" y="3702457"/>
            <a:ext cx="5587376" cy="3547626"/>
          </a:xfrm>
          <a:custGeom>
            <a:avLst/>
            <a:gdLst>
              <a:gd name="T0" fmla="*/ 0 w 1296"/>
              <a:gd name="T1" fmla="*/ 421 h 439"/>
              <a:gd name="T2" fmla="*/ 61 w 1296"/>
              <a:gd name="T3" fmla="*/ 427 h 439"/>
              <a:gd name="T4" fmla="*/ 221 w 1296"/>
              <a:gd name="T5" fmla="*/ 433 h 439"/>
              <a:gd name="T6" fmla="*/ 447 w 1296"/>
              <a:gd name="T7" fmla="*/ 422 h 439"/>
              <a:gd name="T8" fmla="*/ 573 w 1296"/>
              <a:gd name="T9" fmla="*/ 404 h 439"/>
              <a:gd name="T10" fmla="*/ 702 w 1296"/>
              <a:gd name="T11" fmla="*/ 377 h 439"/>
              <a:gd name="T12" fmla="*/ 828 w 1296"/>
              <a:gd name="T13" fmla="*/ 338 h 439"/>
              <a:gd name="T14" fmla="*/ 944 w 1296"/>
              <a:gd name="T15" fmla="*/ 288 h 439"/>
              <a:gd name="T16" fmla="*/ 1047 w 1296"/>
              <a:gd name="T17" fmla="*/ 229 h 439"/>
              <a:gd name="T18" fmla="*/ 1131 w 1296"/>
              <a:gd name="T19" fmla="*/ 165 h 439"/>
              <a:gd name="T20" fmla="*/ 1195 w 1296"/>
              <a:gd name="T21" fmla="*/ 102 h 439"/>
              <a:gd name="T22" fmla="*/ 1219 w 1296"/>
              <a:gd name="T23" fmla="*/ 74 h 439"/>
              <a:gd name="T24" fmla="*/ 1239 w 1296"/>
              <a:gd name="T25" fmla="*/ 50 h 439"/>
              <a:gd name="T26" fmla="*/ 1253 w 1296"/>
              <a:gd name="T27" fmla="*/ 29 h 439"/>
              <a:gd name="T28" fmla="*/ 1264 w 1296"/>
              <a:gd name="T29" fmla="*/ 13 h 439"/>
              <a:gd name="T30" fmla="*/ 1272 w 1296"/>
              <a:gd name="T31" fmla="*/ 0 h 439"/>
              <a:gd name="T32" fmla="*/ 1296 w 1296"/>
              <a:gd name="T33" fmla="*/ 16 h 439"/>
              <a:gd name="T34" fmla="*/ 1287 w 1296"/>
              <a:gd name="T35" fmla="*/ 29 h 439"/>
              <a:gd name="T36" fmla="*/ 1276 w 1296"/>
              <a:gd name="T37" fmla="*/ 45 h 439"/>
              <a:gd name="T38" fmla="*/ 1260 w 1296"/>
              <a:gd name="T39" fmla="*/ 66 h 439"/>
              <a:gd name="T40" fmla="*/ 1239 w 1296"/>
              <a:gd name="T41" fmla="*/ 91 h 439"/>
              <a:gd name="T42" fmla="*/ 1213 w 1296"/>
              <a:gd name="T43" fmla="*/ 120 h 439"/>
              <a:gd name="T44" fmla="*/ 1146 w 1296"/>
              <a:gd name="T45" fmla="*/ 183 h 439"/>
              <a:gd name="T46" fmla="*/ 1058 w 1296"/>
              <a:gd name="T47" fmla="*/ 247 h 439"/>
              <a:gd name="T48" fmla="*/ 953 w 1296"/>
              <a:gd name="T49" fmla="*/ 305 h 439"/>
              <a:gd name="T50" fmla="*/ 833 w 1296"/>
              <a:gd name="T51" fmla="*/ 354 h 439"/>
              <a:gd name="T52" fmla="*/ 706 w 1296"/>
              <a:gd name="T53" fmla="*/ 390 h 439"/>
              <a:gd name="T54" fmla="*/ 575 w 1296"/>
              <a:gd name="T55" fmla="*/ 415 h 439"/>
              <a:gd name="T56" fmla="*/ 448 w 1296"/>
              <a:gd name="T57" fmla="*/ 430 h 439"/>
              <a:gd name="T58" fmla="*/ 221 w 1296"/>
              <a:gd name="T59" fmla="*/ 437 h 439"/>
              <a:gd name="T60" fmla="*/ 60 w 1296"/>
              <a:gd name="T61" fmla="*/ 428 h 439"/>
              <a:gd name="T62" fmla="*/ 0 w 1296"/>
              <a:gd name="T63" fmla="*/ 421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96" h="439">
                <a:moveTo>
                  <a:pt x="0" y="421"/>
                </a:moveTo>
                <a:cubicBezTo>
                  <a:pt x="0" y="421"/>
                  <a:pt x="22" y="424"/>
                  <a:pt x="61" y="427"/>
                </a:cubicBezTo>
                <a:cubicBezTo>
                  <a:pt x="99" y="430"/>
                  <a:pt x="154" y="433"/>
                  <a:pt x="221" y="433"/>
                </a:cubicBezTo>
                <a:cubicBezTo>
                  <a:pt x="287" y="433"/>
                  <a:pt x="365" y="430"/>
                  <a:pt x="447" y="422"/>
                </a:cubicBezTo>
                <a:cubicBezTo>
                  <a:pt x="488" y="417"/>
                  <a:pt x="531" y="412"/>
                  <a:pt x="573" y="404"/>
                </a:cubicBezTo>
                <a:cubicBezTo>
                  <a:pt x="616" y="397"/>
                  <a:pt x="660" y="388"/>
                  <a:pt x="702" y="377"/>
                </a:cubicBezTo>
                <a:cubicBezTo>
                  <a:pt x="745" y="366"/>
                  <a:pt x="787" y="353"/>
                  <a:pt x="828" y="338"/>
                </a:cubicBezTo>
                <a:cubicBezTo>
                  <a:pt x="868" y="323"/>
                  <a:pt x="907" y="306"/>
                  <a:pt x="944" y="288"/>
                </a:cubicBezTo>
                <a:cubicBezTo>
                  <a:pt x="981" y="269"/>
                  <a:pt x="1015" y="249"/>
                  <a:pt x="1047" y="229"/>
                </a:cubicBezTo>
                <a:cubicBezTo>
                  <a:pt x="1078" y="208"/>
                  <a:pt x="1106" y="186"/>
                  <a:pt x="1131" y="165"/>
                </a:cubicBezTo>
                <a:cubicBezTo>
                  <a:pt x="1156" y="143"/>
                  <a:pt x="1177" y="122"/>
                  <a:pt x="1195" y="102"/>
                </a:cubicBezTo>
                <a:cubicBezTo>
                  <a:pt x="1204" y="93"/>
                  <a:pt x="1212" y="83"/>
                  <a:pt x="1219" y="74"/>
                </a:cubicBezTo>
                <a:cubicBezTo>
                  <a:pt x="1226" y="65"/>
                  <a:pt x="1233" y="57"/>
                  <a:pt x="1239" y="50"/>
                </a:cubicBezTo>
                <a:cubicBezTo>
                  <a:pt x="1244" y="42"/>
                  <a:pt x="1249" y="35"/>
                  <a:pt x="1253" y="29"/>
                </a:cubicBezTo>
                <a:cubicBezTo>
                  <a:pt x="1258" y="23"/>
                  <a:pt x="1261" y="18"/>
                  <a:pt x="1264" y="13"/>
                </a:cubicBezTo>
                <a:cubicBezTo>
                  <a:pt x="1270" y="5"/>
                  <a:pt x="1272" y="0"/>
                  <a:pt x="1272" y="0"/>
                </a:cubicBezTo>
                <a:cubicBezTo>
                  <a:pt x="1296" y="16"/>
                  <a:pt x="1296" y="16"/>
                  <a:pt x="1296" y="16"/>
                </a:cubicBezTo>
                <a:cubicBezTo>
                  <a:pt x="1296" y="16"/>
                  <a:pt x="1293" y="20"/>
                  <a:pt x="1287" y="29"/>
                </a:cubicBezTo>
                <a:cubicBezTo>
                  <a:pt x="1284" y="33"/>
                  <a:pt x="1280" y="39"/>
                  <a:pt x="1276" y="45"/>
                </a:cubicBezTo>
                <a:cubicBezTo>
                  <a:pt x="1271" y="51"/>
                  <a:pt x="1266" y="58"/>
                  <a:pt x="1260" y="66"/>
                </a:cubicBezTo>
                <a:cubicBezTo>
                  <a:pt x="1254" y="73"/>
                  <a:pt x="1247" y="82"/>
                  <a:pt x="1239" y="91"/>
                </a:cubicBezTo>
                <a:cubicBezTo>
                  <a:pt x="1231" y="100"/>
                  <a:pt x="1223" y="110"/>
                  <a:pt x="1213" y="120"/>
                </a:cubicBezTo>
                <a:cubicBezTo>
                  <a:pt x="1195" y="140"/>
                  <a:pt x="1172" y="161"/>
                  <a:pt x="1146" y="183"/>
                </a:cubicBezTo>
                <a:cubicBezTo>
                  <a:pt x="1120" y="204"/>
                  <a:pt x="1091" y="226"/>
                  <a:pt x="1058" y="247"/>
                </a:cubicBezTo>
                <a:cubicBezTo>
                  <a:pt x="1026" y="267"/>
                  <a:pt x="990" y="287"/>
                  <a:pt x="953" y="305"/>
                </a:cubicBezTo>
                <a:cubicBezTo>
                  <a:pt x="915" y="323"/>
                  <a:pt x="875" y="339"/>
                  <a:pt x="833" y="354"/>
                </a:cubicBezTo>
                <a:cubicBezTo>
                  <a:pt x="792" y="368"/>
                  <a:pt x="749" y="380"/>
                  <a:pt x="706" y="390"/>
                </a:cubicBezTo>
                <a:cubicBezTo>
                  <a:pt x="662" y="401"/>
                  <a:pt x="619" y="409"/>
                  <a:pt x="575" y="415"/>
                </a:cubicBezTo>
                <a:cubicBezTo>
                  <a:pt x="532" y="422"/>
                  <a:pt x="489" y="427"/>
                  <a:pt x="448" y="430"/>
                </a:cubicBezTo>
                <a:cubicBezTo>
                  <a:pt x="365" y="437"/>
                  <a:pt x="287" y="439"/>
                  <a:pt x="221" y="437"/>
                </a:cubicBezTo>
                <a:cubicBezTo>
                  <a:pt x="154" y="436"/>
                  <a:pt x="99" y="432"/>
                  <a:pt x="60" y="428"/>
                </a:cubicBezTo>
                <a:cubicBezTo>
                  <a:pt x="22" y="424"/>
                  <a:pt x="0" y="421"/>
                  <a:pt x="0" y="421"/>
                </a:cubicBezTo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78" name="任意多边形 77"/>
          <p:cNvSpPr/>
          <p:nvPr>
            <p:custDataLst>
              <p:tags r:id="rId4"/>
            </p:custDataLst>
          </p:nvPr>
        </p:nvSpPr>
        <p:spPr bwMode="auto">
          <a:xfrm rot="607256">
            <a:off x="4546219" y="4530856"/>
            <a:ext cx="625101" cy="520157"/>
          </a:xfrm>
          <a:custGeom>
            <a:avLst/>
            <a:gdLst>
              <a:gd name="T0" fmla="*/ 119 w 137"/>
              <a:gd name="T1" fmla="*/ 114 h 114"/>
              <a:gd name="T2" fmla="*/ 0 w 137"/>
              <a:gd name="T3" fmla="*/ 26 h 114"/>
              <a:gd name="T4" fmla="*/ 19 w 137"/>
              <a:gd name="T5" fmla="*/ 0 h 114"/>
              <a:gd name="T6" fmla="*/ 137 w 137"/>
              <a:gd name="T7" fmla="*/ 85 h 114"/>
              <a:gd name="T8" fmla="*/ 119 w 137"/>
              <a:gd name="T9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114">
                <a:moveTo>
                  <a:pt x="119" y="114"/>
                </a:moveTo>
                <a:lnTo>
                  <a:pt x="0" y="26"/>
                </a:lnTo>
                <a:lnTo>
                  <a:pt x="19" y="0"/>
                </a:lnTo>
                <a:lnTo>
                  <a:pt x="137" y="85"/>
                </a:lnTo>
                <a:lnTo>
                  <a:pt x="119" y="1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79" name="任意多边形 78"/>
          <p:cNvSpPr/>
          <p:nvPr>
            <p:custDataLst>
              <p:tags r:id="rId5"/>
            </p:custDataLst>
          </p:nvPr>
        </p:nvSpPr>
        <p:spPr bwMode="auto">
          <a:xfrm rot="607256">
            <a:off x="4546219" y="4530856"/>
            <a:ext cx="625101" cy="520157"/>
          </a:xfrm>
          <a:custGeom>
            <a:avLst/>
            <a:gdLst>
              <a:gd name="T0" fmla="*/ 119 w 137"/>
              <a:gd name="T1" fmla="*/ 114 h 114"/>
              <a:gd name="T2" fmla="*/ 0 w 137"/>
              <a:gd name="T3" fmla="*/ 26 h 114"/>
              <a:gd name="T4" fmla="*/ 19 w 137"/>
              <a:gd name="T5" fmla="*/ 0 h 114"/>
              <a:gd name="T6" fmla="*/ 137 w 137"/>
              <a:gd name="T7" fmla="*/ 85 h 114"/>
              <a:gd name="T8" fmla="*/ 119 w 137"/>
              <a:gd name="T9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114">
                <a:moveTo>
                  <a:pt x="119" y="114"/>
                </a:moveTo>
                <a:lnTo>
                  <a:pt x="0" y="26"/>
                </a:lnTo>
                <a:lnTo>
                  <a:pt x="19" y="0"/>
                </a:lnTo>
                <a:lnTo>
                  <a:pt x="137" y="85"/>
                </a:lnTo>
                <a:lnTo>
                  <a:pt x="119" y="11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0" name="任意多边形 79"/>
          <p:cNvSpPr/>
          <p:nvPr>
            <p:custDataLst>
              <p:tags r:id="rId6"/>
            </p:custDataLst>
          </p:nvPr>
        </p:nvSpPr>
        <p:spPr bwMode="auto">
          <a:xfrm rot="607256">
            <a:off x="3947284" y="3509199"/>
            <a:ext cx="1022062" cy="1104193"/>
          </a:xfrm>
          <a:custGeom>
            <a:avLst/>
            <a:gdLst>
              <a:gd name="T0" fmla="*/ 95 w 95"/>
              <a:gd name="T1" fmla="*/ 26 h 102"/>
              <a:gd name="T2" fmla="*/ 82 w 95"/>
              <a:gd name="T3" fmla="*/ 0 h 102"/>
              <a:gd name="T4" fmla="*/ 0 w 95"/>
              <a:gd name="T5" fmla="*/ 102 h 102"/>
              <a:gd name="T6" fmla="*/ 82 w 95"/>
              <a:gd name="T7" fmla="*/ 67 h 102"/>
              <a:gd name="T8" fmla="*/ 95 w 95"/>
              <a:gd name="T9" fmla="*/ 2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102">
                <a:moveTo>
                  <a:pt x="95" y="26"/>
                </a:moveTo>
                <a:cubicBezTo>
                  <a:pt x="95" y="26"/>
                  <a:pt x="79" y="15"/>
                  <a:pt x="82" y="0"/>
                </a:cubicBezTo>
                <a:cubicBezTo>
                  <a:pt x="82" y="0"/>
                  <a:pt x="16" y="28"/>
                  <a:pt x="0" y="102"/>
                </a:cubicBezTo>
                <a:cubicBezTo>
                  <a:pt x="0" y="102"/>
                  <a:pt x="46" y="60"/>
                  <a:pt x="82" y="67"/>
                </a:cubicBezTo>
                <a:lnTo>
                  <a:pt x="95" y="2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1" name="任意多边形 80"/>
          <p:cNvSpPr/>
          <p:nvPr>
            <p:custDataLst>
              <p:tags r:id="rId7"/>
            </p:custDataLst>
          </p:nvPr>
        </p:nvSpPr>
        <p:spPr bwMode="auto">
          <a:xfrm rot="607256">
            <a:off x="5198302" y="4657050"/>
            <a:ext cx="775673" cy="1231949"/>
          </a:xfrm>
          <a:custGeom>
            <a:avLst/>
            <a:gdLst>
              <a:gd name="T0" fmla="*/ 44 w 72"/>
              <a:gd name="T1" fmla="*/ 0 h 114"/>
              <a:gd name="T2" fmla="*/ 72 w 72"/>
              <a:gd name="T3" fmla="*/ 4 h 114"/>
              <a:gd name="T4" fmla="*/ 0 w 72"/>
              <a:gd name="T5" fmla="*/ 114 h 114"/>
              <a:gd name="T6" fmla="*/ 8 w 72"/>
              <a:gd name="T7" fmla="*/ 25 h 114"/>
              <a:gd name="T8" fmla="*/ 44 w 72"/>
              <a:gd name="T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114">
                <a:moveTo>
                  <a:pt x="44" y="0"/>
                </a:moveTo>
                <a:cubicBezTo>
                  <a:pt x="44" y="0"/>
                  <a:pt x="58" y="12"/>
                  <a:pt x="72" y="4"/>
                </a:cubicBezTo>
                <a:cubicBezTo>
                  <a:pt x="72" y="4"/>
                  <a:pt x="66" y="76"/>
                  <a:pt x="0" y="114"/>
                </a:cubicBezTo>
                <a:cubicBezTo>
                  <a:pt x="0" y="114"/>
                  <a:pt x="26" y="57"/>
                  <a:pt x="8" y="25"/>
                </a:cubicBezTo>
                <a:cubicBezTo>
                  <a:pt x="44" y="0"/>
                  <a:pt x="44" y="0"/>
                  <a:pt x="44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2" name="任意多边形 81"/>
          <p:cNvSpPr/>
          <p:nvPr>
            <p:custDataLst>
              <p:tags r:id="rId8"/>
            </p:custDataLst>
          </p:nvPr>
        </p:nvSpPr>
        <p:spPr bwMode="auto">
          <a:xfrm rot="607256">
            <a:off x="4833009" y="2403515"/>
            <a:ext cx="2094316" cy="2678351"/>
          </a:xfrm>
          <a:custGeom>
            <a:avLst/>
            <a:gdLst>
              <a:gd name="T0" fmla="*/ 50 w 194"/>
              <a:gd name="T1" fmla="*/ 248 h 248"/>
              <a:gd name="T2" fmla="*/ 140 w 194"/>
              <a:gd name="T3" fmla="*/ 167 h 248"/>
              <a:gd name="T4" fmla="*/ 193 w 194"/>
              <a:gd name="T5" fmla="*/ 0 h 248"/>
              <a:gd name="T6" fmla="*/ 50 w 194"/>
              <a:gd name="T7" fmla="*/ 101 h 248"/>
              <a:gd name="T8" fmla="*/ 0 w 194"/>
              <a:gd name="T9" fmla="*/ 212 h 248"/>
              <a:gd name="T10" fmla="*/ 50 w 194"/>
              <a:gd name="T11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" h="248">
                <a:moveTo>
                  <a:pt x="50" y="248"/>
                </a:moveTo>
                <a:cubicBezTo>
                  <a:pt x="80" y="233"/>
                  <a:pt x="106" y="213"/>
                  <a:pt x="140" y="167"/>
                </a:cubicBezTo>
                <a:cubicBezTo>
                  <a:pt x="194" y="92"/>
                  <a:pt x="193" y="0"/>
                  <a:pt x="193" y="0"/>
                </a:cubicBezTo>
                <a:cubicBezTo>
                  <a:pt x="193" y="0"/>
                  <a:pt x="105" y="27"/>
                  <a:pt x="50" y="101"/>
                </a:cubicBezTo>
                <a:cubicBezTo>
                  <a:pt x="17" y="148"/>
                  <a:pt x="6" y="179"/>
                  <a:pt x="0" y="212"/>
                </a:cubicBezTo>
                <a:cubicBezTo>
                  <a:pt x="50" y="248"/>
                  <a:pt x="50" y="248"/>
                  <a:pt x="50" y="248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3" name="任意多边形 82"/>
          <p:cNvSpPr/>
          <p:nvPr>
            <p:custDataLst>
              <p:tags r:id="rId9"/>
            </p:custDataLst>
          </p:nvPr>
        </p:nvSpPr>
        <p:spPr bwMode="auto">
          <a:xfrm rot="607256">
            <a:off x="4656687" y="4394677"/>
            <a:ext cx="693542" cy="547533"/>
          </a:xfrm>
          <a:custGeom>
            <a:avLst/>
            <a:gdLst>
              <a:gd name="T0" fmla="*/ 3 w 64"/>
              <a:gd name="T1" fmla="*/ 0 h 51"/>
              <a:gd name="T2" fmla="*/ 0 w 64"/>
              <a:gd name="T3" fmla="*/ 15 h 51"/>
              <a:gd name="T4" fmla="*/ 50 w 64"/>
              <a:gd name="T5" fmla="*/ 51 h 51"/>
              <a:gd name="T6" fmla="*/ 64 w 64"/>
              <a:gd name="T7" fmla="*/ 44 h 51"/>
              <a:gd name="T8" fmla="*/ 3 w 64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1">
                <a:moveTo>
                  <a:pt x="3" y="0"/>
                </a:moveTo>
                <a:cubicBezTo>
                  <a:pt x="2" y="5"/>
                  <a:pt x="1" y="10"/>
                  <a:pt x="0" y="15"/>
                </a:cubicBezTo>
                <a:cubicBezTo>
                  <a:pt x="50" y="51"/>
                  <a:pt x="50" y="51"/>
                  <a:pt x="50" y="51"/>
                </a:cubicBezTo>
                <a:cubicBezTo>
                  <a:pt x="55" y="49"/>
                  <a:pt x="59" y="46"/>
                  <a:pt x="64" y="44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4" name="任意多边形 83"/>
          <p:cNvSpPr/>
          <p:nvPr>
            <p:custDataLst>
              <p:tags r:id="rId10"/>
            </p:custDataLst>
          </p:nvPr>
        </p:nvSpPr>
        <p:spPr bwMode="auto">
          <a:xfrm rot="607256">
            <a:off x="6312010" y="2534483"/>
            <a:ext cx="766547" cy="839551"/>
          </a:xfrm>
          <a:custGeom>
            <a:avLst/>
            <a:gdLst>
              <a:gd name="T0" fmla="*/ 59 w 71"/>
              <a:gd name="T1" fmla="*/ 78 h 78"/>
              <a:gd name="T2" fmla="*/ 70 w 71"/>
              <a:gd name="T3" fmla="*/ 0 h 78"/>
              <a:gd name="T4" fmla="*/ 0 w 71"/>
              <a:gd name="T5" fmla="*/ 34 h 78"/>
              <a:gd name="T6" fmla="*/ 59 w 71"/>
              <a:gd name="T7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78">
                <a:moveTo>
                  <a:pt x="59" y="78"/>
                </a:moveTo>
                <a:cubicBezTo>
                  <a:pt x="71" y="34"/>
                  <a:pt x="70" y="0"/>
                  <a:pt x="70" y="0"/>
                </a:cubicBezTo>
                <a:cubicBezTo>
                  <a:pt x="70" y="0"/>
                  <a:pt x="37" y="10"/>
                  <a:pt x="0" y="34"/>
                </a:cubicBezTo>
                <a:cubicBezTo>
                  <a:pt x="59" y="78"/>
                  <a:pt x="59" y="78"/>
                  <a:pt x="59" y="78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5" name="任意多边形 84"/>
          <p:cNvSpPr/>
          <p:nvPr>
            <p:custDataLst>
              <p:tags r:id="rId11"/>
            </p:custDataLst>
          </p:nvPr>
        </p:nvSpPr>
        <p:spPr bwMode="auto">
          <a:xfrm rot="607256">
            <a:off x="4570796" y="4079916"/>
            <a:ext cx="866927" cy="1168071"/>
          </a:xfrm>
          <a:custGeom>
            <a:avLst/>
            <a:gdLst>
              <a:gd name="T0" fmla="*/ 33 w 80"/>
              <a:gd name="T1" fmla="*/ 52 h 108"/>
              <a:gd name="T2" fmla="*/ 0 w 80"/>
              <a:gd name="T3" fmla="*/ 108 h 108"/>
              <a:gd name="T4" fmla="*/ 43 w 80"/>
              <a:gd name="T5" fmla="*/ 59 h 108"/>
              <a:gd name="T6" fmla="*/ 77 w 80"/>
              <a:gd name="T7" fmla="*/ 2 h 108"/>
              <a:gd name="T8" fmla="*/ 33 w 80"/>
              <a:gd name="T9" fmla="*/ 5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108">
                <a:moveTo>
                  <a:pt x="33" y="52"/>
                </a:moveTo>
                <a:cubicBezTo>
                  <a:pt x="12" y="81"/>
                  <a:pt x="0" y="108"/>
                  <a:pt x="0" y="108"/>
                </a:cubicBezTo>
                <a:cubicBezTo>
                  <a:pt x="0" y="108"/>
                  <a:pt x="22" y="88"/>
                  <a:pt x="43" y="59"/>
                </a:cubicBezTo>
                <a:cubicBezTo>
                  <a:pt x="65" y="30"/>
                  <a:pt x="80" y="4"/>
                  <a:pt x="77" y="2"/>
                </a:cubicBezTo>
                <a:cubicBezTo>
                  <a:pt x="74" y="0"/>
                  <a:pt x="55" y="22"/>
                  <a:pt x="33" y="5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6" name="任意多边形 85"/>
          <p:cNvSpPr/>
          <p:nvPr>
            <p:custDataLst>
              <p:tags r:id="rId12"/>
            </p:custDataLst>
          </p:nvPr>
        </p:nvSpPr>
        <p:spPr bwMode="auto">
          <a:xfrm rot="607256">
            <a:off x="5834924" y="3225080"/>
            <a:ext cx="647914" cy="638789"/>
          </a:xfrm>
          <a:custGeom>
            <a:avLst/>
            <a:gdLst>
              <a:gd name="T0" fmla="*/ 51 w 60"/>
              <a:gd name="T1" fmla="*/ 45 h 59"/>
              <a:gd name="T2" fmla="*/ 15 w 60"/>
              <a:gd name="T3" fmla="*/ 51 h 59"/>
              <a:gd name="T4" fmla="*/ 9 w 60"/>
              <a:gd name="T5" fmla="*/ 14 h 59"/>
              <a:gd name="T6" fmla="*/ 45 w 60"/>
              <a:gd name="T7" fmla="*/ 8 h 59"/>
              <a:gd name="T8" fmla="*/ 51 w 60"/>
              <a:gd name="T9" fmla="*/ 45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59">
                <a:moveTo>
                  <a:pt x="51" y="45"/>
                </a:moveTo>
                <a:cubicBezTo>
                  <a:pt x="43" y="57"/>
                  <a:pt x="26" y="59"/>
                  <a:pt x="15" y="51"/>
                </a:cubicBezTo>
                <a:cubicBezTo>
                  <a:pt x="3" y="42"/>
                  <a:pt x="0" y="26"/>
                  <a:pt x="9" y="14"/>
                </a:cubicBezTo>
                <a:cubicBezTo>
                  <a:pt x="17" y="2"/>
                  <a:pt x="34" y="0"/>
                  <a:pt x="45" y="8"/>
                </a:cubicBezTo>
                <a:cubicBezTo>
                  <a:pt x="57" y="17"/>
                  <a:pt x="60" y="33"/>
                  <a:pt x="51" y="4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7" name="任意多边形 86"/>
          <p:cNvSpPr/>
          <p:nvPr>
            <p:custDataLst>
              <p:tags r:id="rId13"/>
            </p:custDataLst>
          </p:nvPr>
        </p:nvSpPr>
        <p:spPr bwMode="auto">
          <a:xfrm rot="607256">
            <a:off x="5921619" y="3311774"/>
            <a:ext cx="474529" cy="465403"/>
          </a:xfrm>
          <a:custGeom>
            <a:avLst/>
            <a:gdLst>
              <a:gd name="T0" fmla="*/ 38 w 44"/>
              <a:gd name="T1" fmla="*/ 33 h 43"/>
              <a:gd name="T2" fmla="*/ 11 w 44"/>
              <a:gd name="T3" fmla="*/ 37 h 43"/>
              <a:gd name="T4" fmla="*/ 6 w 44"/>
              <a:gd name="T5" fmla="*/ 10 h 43"/>
              <a:gd name="T6" fmla="*/ 33 w 44"/>
              <a:gd name="T7" fmla="*/ 6 h 43"/>
              <a:gd name="T8" fmla="*/ 38 w 44"/>
              <a:gd name="T9" fmla="*/ 3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43">
                <a:moveTo>
                  <a:pt x="38" y="33"/>
                </a:moveTo>
                <a:cubicBezTo>
                  <a:pt x="31" y="41"/>
                  <a:pt x="19" y="43"/>
                  <a:pt x="11" y="37"/>
                </a:cubicBezTo>
                <a:cubicBezTo>
                  <a:pt x="2" y="31"/>
                  <a:pt x="0" y="19"/>
                  <a:pt x="6" y="10"/>
                </a:cubicBezTo>
                <a:cubicBezTo>
                  <a:pt x="13" y="2"/>
                  <a:pt x="25" y="0"/>
                  <a:pt x="33" y="6"/>
                </a:cubicBezTo>
                <a:cubicBezTo>
                  <a:pt x="42" y="12"/>
                  <a:pt x="44" y="24"/>
                  <a:pt x="38" y="3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88" name="任意多边形 87"/>
          <p:cNvSpPr/>
          <p:nvPr>
            <p:custDataLst>
              <p:tags r:id="rId14"/>
            </p:custDataLst>
          </p:nvPr>
        </p:nvSpPr>
        <p:spPr bwMode="auto">
          <a:xfrm rot="607256">
            <a:off x="4995976" y="4839886"/>
            <a:ext cx="159698" cy="118633"/>
          </a:xfrm>
          <a:custGeom>
            <a:avLst/>
            <a:gdLst>
              <a:gd name="T0" fmla="*/ 0 w 35"/>
              <a:gd name="T1" fmla="*/ 0 h 26"/>
              <a:gd name="T2" fmla="*/ 0 w 35"/>
              <a:gd name="T3" fmla="*/ 0 h 26"/>
              <a:gd name="T4" fmla="*/ 35 w 35"/>
              <a:gd name="T5" fmla="*/ 26 h 26"/>
              <a:gd name="T6" fmla="*/ 33 w 35"/>
              <a:gd name="T7" fmla="*/ 26 h 26"/>
              <a:gd name="T8" fmla="*/ 0 w 3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6">
                <a:moveTo>
                  <a:pt x="0" y="0"/>
                </a:moveTo>
                <a:lnTo>
                  <a:pt x="0" y="0"/>
                </a:lnTo>
                <a:lnTo>
                  <a:pt x="35" y="26"/>
                </a:lnTo>
                <a:lnTo>
                  <a:pt x="33" y="26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89" name="任意多边形 88"/>
          <p:cNvSpPr/>
          <p:nvPr>
            <p:custDataLst>
              <p:tags r:id="rId15"/>
            </p:custDataLst>
          </p:nvPr>
        </p:nvSpPr>
        <p:spPr bwMode="auto">
          <a:xfrm rot="607256">
            <a:off x="4995976" y="4839886"/>
            <a:ext cx="159698" cy="118633"/>
          </a:xfrm>
          <a:custGeom>
            <a:avLst/>
            <a:gdLst>
              <a:gd name="T0" fmla="*/ 0 w 35"/>
              <a:gd name="T1" fmla="*/ 0 h 26"/>
              <a:gd name="T2" fmla="*/ 0 w 35"/>
              <a:gd name="T3" fmla="*/ 0 h 26"/>
              <a:gd name="T4" fmla="*/ 35 w 35"/>
              <a:gd name="T5" fmla="*/ 26 h 26"/>
              <a:gd name="T6" fmla="*/ 33 w 35"/>
              <a:gd name="T7" fmla="*/ 26 h 26"/>
              <a:gd name="T8" fmla="*/ 0 w 3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6">
                <a:moveTo>
                  <a:pt x="0" y="0"/>
                </a:moveTo>
                <a:lnTo>
                  <a:pt x="0" y="0"/>
                </a:lnTo>
                <a:lnTo>
                  <a:pt x="35" y="26"/>
                </a:lnTo>
                <a:lnTo>
                  <a:pt x="33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90" name="任意多边形 89"/>
          <p:cNvSpPr/>
          <p:nvPr>
            <p:custDataLst>
              <p:tags r:id="rId16"/>
            </p:custDataLst>
          </p:nvPr>
        </p:nvSpPr>
        <p:spPr bwMode="auto">
          <a:xfrm rot="607256">
            <a:off x="4846810" y="4794737"/>
            <a:ext cx="301144" cy="282893"/>
          </a:xfrm>
          <a:custGeom>
            <a:avLst/>
            <a:gdLst>
              <a:gd name="T0" fmla="*/ 8 w 28"/>
              <a:gd name="T1" fmla="*/ 0 h 26"/>
              <a:gd name="T2" fmla="*/ 3 w 28"/>
              <a:gd name="T3" fmla="*/ 7 h 26"/>
              <a:gd name="T4" fmla="*/ 0 w 28"/>
              <a:gd name="T5" fmla="*/ 11 h 26"/>
              <a:gd name="T6" fmla="*/ 20 w 28"/>
              <a:gd name="T7" fmla="*/ 26 h 26"/>
              <a:gd name="T8" fmla="*/ 28 w 28"/>
              <a:gd name="T9" fmla="*/ 14 h 26"/>
              <a:gd name="T10" fmla="*/ 13 w 28"/>
              <a:gd name="T11" fmla="*/ 3 h 26"/>
              <a:gd name="T12" fmla="*/ 8 w 28"/>
              <a:gd name="T1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26">
                <a:moveTo>
                  <a:pt x="8" y="0"/>
                </a:moveTo>
                <a:cubicBezTo>
                  <a:pt x="6" y="2"/>
                  <a:pt x="5" y="5"/>
                  <a:pt x="3" y="7"/>
                </a:cubicBezTo>
                <a:cubicBezTo>
                  <a:pt x="2" y="8"/>
                  <a:pt x="1" y="9"/>
                  <a:pt x="0" y="11"/>
                </a:cubicBezTo>
                <a:cubicBezTo>
                  <a:pt x="20" y="26"/>
                  <a:pt x="20" y="26"/>
                  <a:pt x="20" y="26"/>
                </a:cubicBezTo>
                <a:cubicBezTo>
                  <a:pt x="28" y="14"/>
                  <a:pt x="28" y="14"/>
                  <a:pt x="28" y="14"/>
                </a:cubicBezTo>
                <a:cubicBezTo>
                  <a:pt x="13" y="3"/>
                  <a:pt x="13" y="3"/>
                  <a:pt x="13" y="3"/>
                </a:cubicBezTo>
                <a:cubicBezTo>
                  <a:pt x="8" y="0"/>
                  <a:pt x="8" y="0"/>
                  <a:pt x="8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 fontScale="65000" lnSpcReduction="20000"/>
          </a:bodyPr>
          <a:lstStyle/>
          <a:p>
            <a:pPr algn="ctr"/>
          </a:p>
        </p:txBody>
      </p:sp>
      <p:sp>
        <p:nvSpPr>
          <p:cNvPr id="91" name="任意多边形 90"/>
          <p:cNvSpPr/>
          <p:nvPr>
            <p:custDataLst>
              <p:tags r:id="rId17"/>
            </p:custDataLst>
          </p:nvPr>
        </p:nvSpPr>
        <p:spPr bwMode="auto">
          <a:xfrm rot="607256">
            <a:off x="4944523" y="4802581"/>
            <a:ext cx="205324" cy="150572"/>
          </a:xfrm>
          <a:custGeom>
            <a:avLst/>
            <a:gdLst>
              <a:gd name="T0" fmla="*/ 0 w 19"/>
              <a:gd name="T1" fmla="*/ 0 h 14"/>
              <a:gd name="T2" fmla="*/ 0 w 19"/>
              <a:gd name="T3" fmla="*/ 0 h 14"/>
              <a:gd name="T4" fmla="*/ 19 w 19"/>
              <a:gd name="T5" fmla="*/ 14 h 14"/>
              <a:gd name="T6" fmla="*/ 0 w 1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" h="1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9" y="14"/>
                  <a:pt x="19" y="14"/>
                  <a:pt x="19" y="1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033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92" name="任意多边形 91"/>
          <p:cNvSpPr/>
          <p:nvPr>
            <p:custDataLst>
              <p:tags r:id="rId18"/>
            </p:custDataLst>
          </p:nvPr>
        </p:nvSpPr>
        <p:spPr bwMode="auto">
          <a:xfrm rot="607256">
            <a:off x="4898209" y="4780298"/>
            <a:ext cx="54752" cy="77567"/>
          </a:xfrm>
          <a:custGeom>
            <a:avLst/>
            <a:gdLst>
              <a:gd name="T0" fmla="*/ 5 w 5"/>
              <a:gd name="T1" fmla="*/ 0 h 7"/>
              <a:gd name="T2" fmla="*/ 0 w 5"/>
              <a:gd name="T3" fmla="*/ 7 h 7"/>
              <a:gd name="T4" fmla="*/ 5 w 5"/>
              <a:gd name="T5" fmla="*/ 0 h 7"/>
              <a:gd name="T6" fmla="*/ 5 w 5"/>
              <a:gd name="T7" fmla="*/ 0 h 7"/>
              <a:gd name="T8" fmla="*/ 5 w 5"/>
              <a:gd name="T9" fmla="*/ 0 h 7"/>
              <a:gd name="T10" fmla="*/ 5 w 5"/>
              <a:gd name="T11" fmla="*/ 0 h 7"/>
              <a:gd name="T12" fmla="*/ 5 w 5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5" y="0"/>
                </a:moveTo>
                <a:cubicBezTo>
                  <a:pt x="3" y="2"/>
                  <a:pt x="2" y="5"/>
                  <a:pt x="0" y="7"/>
                </a:cubicBezTo>
                <a:cubicBezTo>
                  <a:pt x="2" y="5"/>
                  <a:pt x="3" y="2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0033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93" name="矩形 92"/>
          <p:cNvSpPr/>
          <p:nvPr>
            <p:custDataLst>
              <p:tags r:id="rId19"/>
            </p:custDataLst>
          </p:nvPr>
        </p:nvSpPr>
        <p:spPr bwMode="auto">
          <a:xfrm rot="607256">
            <a:off x="7136940" y="2607129"/>
            <a:ext cx="4562" cy="4562"/>
          </a:xfrm>
          <a:prstGeom prst="rect">
            <a:avLst/>
          </a:prstGeom>
          <a:solidFill>
            <a:srgbClr val="FCFD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94" name="任意多边形 93"/>
          <p:cNvSpPr/>
          <p:nvPr>
            <p:custDataLst>
              <p:tags r:id="rId20"/>
            </p:custDataLst>
          </p:nvPr>
        </p:nvSpPr>
        <p:spPr bwMode="auto">
          <a:xfrm rot="607256">
            <a:off x="7137375" y="26067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95" name="矩形 94"/>
          <p:cNvSpPr/>
          <p:nvPr>
            <p:custDataLst>
              <p:tags r:id="rId21"/>
            </p:custDataLst>
          </p:nvPr>
        </p:nvSpPr>
        <p:spPr bwMode="auto">
          <a:xfrm rot="607256">
            <a:off x="7136538" y="2607094"/>
            <a:ext cx="4562" cy="9126"/>
          </a:xfrm>
          <a:prstGeom prst="rect">
            <a:avLst/>
          </a:prstGeom>
          <a:solidFill>
            <a:srgbClr val="EEE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96" name="矩形 95"/>
          <p:cNvSpPr/>
          <p:nvPr>
            <p:custDataLst>
              <p:tags r:id="rId22"/>
            </p:custDataLst>
          </p:nvPr>
        </p:nvSpPr>
        <p:spPr bwMode="auto">
          <a:xfrm rot="607256">
            <a:off x="7136538" y="2607094"/>
            <a:ext cx="4562" cy="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97" name="矩形 96"/>
          <p:cNvSpPr/>
          <p:nvPr>
            <p:custDataLst>
              <p:tags r:id="rId23"/>
            </p:custDataLst>
          </p:nvPr>
        </p:nvSpPr>
        <p:spPr bwMode="auto">
          <a:xfrm rot="607256">
            <a:off x="7135335" y="2616112"/>
            <a:ext cx="4562" cy="4562"/>
          </a:xfrm>
          <a:prstGeom prst="rect">
            <a:avLst/>
          </a:prstGeom>
          <a:solidFill>
            <a:srgbClr val="FC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98" name="任意多边形 97"/>
          <p:cNvSpPr/>
          <p:nvPr>
            <p:custDataLst>
              <p:tags r:id="rId24"/>
            </p:custDataLst>
          </p:nvPr>
        </p:nvSpPr>
        <p:spPr bwMode="auto">
          <a:xfrm rot="607256">
            <a:off x="7135772" y="261574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99" name="矩形 98"/>
          <p:cNvSpPr/>
          <p:nvPr>
            <p:custDataLst>
              <p:tags r:id="rId25"/>
            </p:custDataLst>
          </p:nvPr>
        </p:nvSpPr>
        <p:spPr bwMode="auto">
          <a:xfrm rot="607256">
            <a:off x="7136940" y="2607129"/>
            <a:ext cx="4562" cy="4562"/>
          </a:xfrm>
          <a:prstGeom prst="rect">
            <a:avLst/>
          </a:prstGeom>
          <a:solidFill>
            <a:srgbClr val="FCFD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00" name="任意多边形 99"/>
          <p:cNvSpPr/>
          <p:nvPr>
            <p:custDataLst>
              <p:tags r:id="rId26"/>
            </p:custDataLst>
          </p:nvPr>
        </p:nvSpPr>
        <p:spPr bwMode="auto">
          <a:xfrm rot="607256">
            <a:off x="7137375" y="26067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01" name="矩形 100"/>
          <p:cNvSpPr/>
          <p:nvPr>
            <p:custDataLst>
              <p:tags r:id="rId27"/>
            </p:custDataLst>
          </p:nvPr>
        </p:nvSpPr>
        <p:spPr bwMode="auto">
          <a:xfrm rot="607256">
            <a:off x="7136940" y="2607129"/>
            <a:ext cx="4562" cy="4562"/>
          </a:xfrm>
          <a:prstGeom prst="rect">
            <a:avLst/>
          </a:prstGeom>
          <a:solidFill>
            <a:srgbClr val="EEE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02" name="矩形 101"/>
          <p:cNvSpPr/>
          <p:nvPr>
            <p:custDataLst>
              <p:tags r:id="rId28"/>
            </p:custDataLst>
          </p:nvPr>
        </p:nvSpPr>
        <p:spPr bwMode="auto">
          <a:xfrm rot="607256">
            <a:off x="7136940" y="2607129"/>
            <a:ext cx="4562" cy="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03" name="矩形 102"/>
          <p:cNvSpPr/>
          <p:nvPr>
            <p:custDataLst>
              <p:tags r:id="rId29"/>
            </p:custDataLst>
          </p:nvPr>
        </p:nvSpPr>
        <p:spPr bwMode="auto">
          <a:xfrm rot="607256">
            <a:off x="7136940" y="2607129"/>
            <a:ext cx="4562" cy="4562"/>
          </a:xfrm>
          <a:prstGeom prst="rect">
            <a:avLst/>
          </a:prstGeom>
          <a:solidFill>
            <a:srgbClr val="FC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04" name="任意多边形 103"/>
          <p:cNvSpPr/>
          <p:nvPr>
            <p:custDataLst>
              <p:tags r:id="rId30"/>
            </p:custDataLst>
          </p:nvPr>
        </p:nvSpPr>
        <p:spPr bwMode="auto">
          <a:xfrm rot="607256">
            <a:off x="7137375" y="26067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05" name="任意多边形 104"/>
          <p:cNvSpPr/>
          <p:nvPr>
            <p:custDataLst>
              <p:tags r:id="rId31"/>
            </p:custDataLst>
          </p:nvPr>
        </p:nvSpPr>
        <p:spPr bwMode="auto">
          <a:xfrm rot="607256">
            <a:off x="6405491" y="2614957"/>
            <a:ext cx="570347" cy="1742980"/>
          </a:xfrm>
          <a:custGeom>
            <a:avLst/>
            <a:gdLst>
              <a:gd name="T0" fmla="*/ 0 w 53"/>
              <a:gd name="T1" fmla="*/ 161 h 161"/>
              <a:gd name="T2" fmla="*/ 0 w 53"/>
              <a:gd name="T3" fmla="*/ 161 h 161"/>
              <a:gd name="T4" fmla="*/ 0 w 53"/>
              <a:gd name="T5" fmla="*/ 161 h 161"/>
              <a:gd name="T6" fmla="*/ 0 w 53"/>
              <a:gd name="T7" fmla="*/ 160 h 161"/>
              <a:gd name="T8" fmla="*/ 0 w 53"/>
              <a:gd name="T9" fmla="*/ 160 h 161"/>
              <a:gd name="T10" fmla="*/ 0 w 53"/>
              <a:gd name="T11" fmla="*/ 160 h 161"/>
              <a:gd name="T12" fmla="*/ 0 w 53"/>
              <a:gd name="T13" fmla="*/ 160 h 161"/>
              <a:gd name="T14" fmla="*/ 0 w 53"/>
              <a:gd name="T15" fmla="*/ 160 h 161"/>
              <a:gd name="T16" fmla="*/ 0 w 53"/>
              <a:gd name="T17" fmla="*/ 160 h 161"/>
              <a:gd name="T18" fmla="*/ 0 w 53"/>
              <a:gd name="T19" fmla="*/ 160 h 161"/>
              <a:gd name="T20" fmla="*/ 0 w 53"/>
              <a:gd name="T21" fmla="*/ 160 h 161"/>
              <a:gd name="T22" fmla="*/ 0 w 53"/>
              <a:gd name="T23" fmla="*/ 160 h 161"/>
              <a:gd name="T24" fmla="*/ 0 w 53"/>
              <a:gd name="T25" fmla="*/ 160 h 161"/>
              <a:gd name="T26" fmla="*/ 0 w 53"/>
              <a:gd name="T27" fmla="*/ 160 h 161"/>
              <a:gd name="T28" fmla="*/ 0 w 53"/>
              <a:gd name="T29" fmla="*/ 160 h 161"/>
              <a:gd name="T30" fmla="*/ 1 w 53"/>
              <a:gd name="T31" fmla="*/ 159 h 161"/>
              <a:gd name="T32" fmla="*/ 1 w 53"/>
              <a:gd name="T33" fmla="*/ 159 h 161"/>
              <a:gd name="T34" fmla="*/ 1 w 53"/>
              <a:gd name="T35" fmla="*/ 159 h 161"/>
              <a:gd name="T36" fmla="*/ 7 w 53"/>
              <a:gd name="T37" fmla="*/ 150 h 161"/>
              <a:gd name="T38" fmla="*/ 7 w 53"/>
              <a:gd name="T39" fmla="*/ 150 h 161"/>
              <a:gd name="T40" fmla="*/ 7 w 53"/>
              <a:gd name="T41" fmla="*/ 150 h 161"/>
              <a:gd name="T42" fmla="*/ 7 w 53"/>
              <a:gd name="T43" fmla="*/ 149 h 161"/>
              <a:gd name="T44" fmla="*/ 7 w 53"/>
              <a:gd name="T45" fmla="*/ 149 h 161"/>
              <a:gd name="T46" fmla="*/ 7 w 53"/>
              <a:gd name="T47" fmla="*/ 149 h 161"/>
              <a:gd name="T48" fmla="*/ 8 w 53"/>
              <a:gd name="T49" fmla="*/ 149 h 161"/>
              <a:gd name="T50" fmla="*/ 8 w 53"/>
              <a:gd name="T51" fmla="*/ 149 h 161"/>
              <a:gd name="T52" fmla="*/ 8 w 53"/>
              <a:gd name="T53" fmla="*/ 149 h 161"/>
              <a:gd name="T54" fmla="*/ 8 w 53"/>
              <a:gd name="T55" fmla="*/ 149 h 161"/>
              <a:gd name="T56" fmla="*/ 8 w 53"/>
              <a:gd name="T57" fmla="*/ 149 h 161"/>
              <a:gd name="T58" fmla="*/ 8 w 53"/>
              <a:gd name="T59" fmla="*/ 149 h 161"/>
              <a:gd name="T60" fmla="*/ 8 w 53"/>
              <a:gd name="T61" fmla="*/ 149 h 161"/>
              <a:gd name="T62" fmla="*/ 8 w 53"/>
              <a:gd name="T63" fmla="*/ 149 h 161"/>
              <a:gd name="T64" fmla="*/ 8 w 53"/>
              <a:gd name="T65" fmla="*/ 149 h 161"/>
              <a:gd name="T66" fmla="*/ 8 w 53"/>
              <a:gd name="T67" fmla="*/ 148 h 161"/>
              <a:gd name="T68" fmla="*/ 8 w 53"/>
              <a:gd name="T69" fmla="*/ 148 h 161"/>
              <a:gd name="T70" fmla="*/ 8 w 53"/>
              <a:gd name="T71" fmla="*/ 148 h 161"/>
              <a:gd name="T72" fmla="*/ 53 w 53"/>
              <a:gd name="T73" fmla="*/ 0 h 161"/>
              <a:gd name="T74" fmla="*/ 8 w 53"/>
              <a:gd name="T75" fmla="*/ 148 h 161"/>
              <a:gd name="T76" fmla="*/ 53 w 53"/>
              <a:gd name="T77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" h="161">
                <a:moveTo>
                  <a:pt x="0" y="161"/>
                </a:move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1" y="159"/>
                </a:move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9"/>
                </a:cubicBezTo>
                <a:moveTo>
                  <a:pt x="7" y="150"/>
                </a:moveTo>
                <a:cubicBezTo>
                  <a:pt x="7" y="150"/>
                  <a:pt x="7" y="150"/>
                  <a:pt x="7" y="150"/>
                </a:cubicBezTo>
                <a:cubicBezTo>
                  <a:pt x="7" y="150"/>
                  <a:pt x="7" y="150"/>
                  <a:pt x="7" y="150"/>
                </a:cubicBezTo>
                <a:moveTo>
                  <a:pt x="7" y="149"/>
                </a:moveTo>
                <a:cubicBezTo>
                  <a:pt x="7" y="149"/>
                  <a:pt x="7" y="149"/>
                  <a:pt x="7" y="149"/>
                </a:cubicBezTo>
                <a:cubicBezTo>
                  <a:pt x="7" y="149"/>
                  <a:pt x="7" y="149"/>
                  <a:pt x="7" y="149"/>
                </a:cubicBezTo>
                <a:moveTo>
                  <a:pt x="8" y="149"/>
                </a:move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moveTo>
                  <a:pt x="8" y="149"/>
                </a:move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moveTo>
                  <a:pt x="8" y="149"/>
                </a:move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moveTo>
                  <a:pt x="8" y="148"/>
                </a:moveTo>
                <a:cubicBezTo>
                  <a:pt x="8" y="148"/>
                  <a:pt x="8" y="148"/>
                  <a:pt x="8" y="148"/>
                </a:cubicBezTo>
                <a:cubicBezTo>
                  <a:pt x="8" y="148"/>
                  <a:pt x="8" y="148"/>
                  <a:pt x="8" y="148"/>
                </a:cubicBezTo>
                <a:moveTo>
                  <a:pt x="53" y="0"/>
                </a:moveTo>
                <a:cubicBezTo>
                  <a:pt x="52" y="21"/>
                  <a:pt x="46" y="89"/>
                  <a:pt x="8" y="148"/>
                </a:cubicBezTo>
                <a:cubicBezTo>
                  <a:pt x="46" y="89"/>
                  <a:pt x="52" y="21"/>
                  <a:pt x="53" y="0"/>
                </a:cubicBezTo>
              </a:path>
            </a:pathLst>
          </a:custGeom>
          <a:solidFill>
            <a:srgbClr val="F1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6" name="任意多边形 105"/>
          <p:cNvSpPr/>
          <p:nvPr>
            <p:custDataLst>
              <p:tags r:id="rId32"/>
            </p:custDataLst>
          </p:nvPr>
        </p:nvSpPr>
        <p:spPr bwMode="auto">
          <a:xfrm rot="607256">
            <a:off x="5253198" y="2471855"/>
            <a:ext cx="1665414" cy="2573407"/>
          </a:xfrm>
          <a:custGeom>
            <a:avLst/>
            <a:gdLst>
              <a:gd name="T0" fmla="*/ 154 w 154"/>
              <a:gd name="T1" fmla="*/ 9 h 238"/>
              <a:gd name="T2" fmla="*/ 154 w 154"/>
              <a:gd name="T3" fmla="*/ 9 h 238"/>
              <a:gd name="T4" fmla="*/ 152 w 154"/>
              <a:gd name="T5" fmla="*/ 27 h 238"/>
              <a:gd name="T6" fmla="*/ 152 w 154"/>
              <a:gd name="T7" fmla="*/ 27 h 238"/>
              <a:gd name="T8" fmla="*/ 152 w 154"/>
              <a:gd name="T9" fmla="*/ 27 h 238"/>
              <a:gd name="T10" fmla="*/ 152 w 154"/>
              <a:gd name="T11" fmla="*/ 28 h 238"/>
              <a:gd name="T12" fmla="*/ 143 w 154"/>
              <a:gd name="T13" fmla="*/ 74 h 238"/>
              <a:gd name="T14" fmla="*/ 143 w 154"/>
              <a:gd name="T15" fmla="*/ 74 h 238"/>
              <a:gd name="T16" fmla="*/ 143 w 154"/>
              <a:gd name="T17" fmla="*/ 74 h 238"/>
              <a:gd name="T18" fmla="*/ 143 w 154"/>
              <a:gd name="T19" fmla="*/ 75 h 238"/>
              <a:gd name="T20" fmla="*/ 95 w 154"/>
              <a:gd name="T21" fmla="*/ 77 h 238"/>
              <a:gd name="T22" fmla="*/ 106 w 154"/>
              <a:gd name="T23" fmla="*/ 98 h 238"/>
              <a:gd name="T24" fmla="*/ 101 w 154"/>
              <a:gd name="T25" fmla="*/ 114 h 238"/>
              <a:gd name="T26" fmla="*/ 101 w 154"/>
              <a:gd name="T27" fmla="*/ 114 h 238"/>
              <a:gd name="T28" fmla="*/ 80 w 154"/>
              <a:gd name="T29" fmla="*/ 125 h 238"/>
              <a:gd name="T30" fmla="*/ 80 w 154"/>
              <a:gd name="T31" fmla="*/ 125 h 238"/>
              <a:gd name="T32" fmla="*/ 65 w 154"/>
              <a:gd name="T33" fmla="*/ 120 h 238"/>
              <a:gd name="T34" fmla="*/ 65 w 154"/>
              <a:gd name="T35" fmla="*/ 120 h 238"/>
              <a:gd name="T36" fmla="*/ 30 w 154"/>
              <a:gd name="T37" fmla="*/ 167 h 238"/>
              <a:gd name="T38" fmla="*/ 30 w 154"/>
              <a:gd name="T39" fmla="*/ 167 h 238"/>
              <a:gd name="T40" fmla="*/ 30 w 154"/>
              <a:gd name="T41" fmla="*/ 167 h 238"/>
              <a:gd name="T42" fmla="*/ 30 w 154"/>
              <a:gd name="T43" fmla="*/ 167 h 238"/>
              <a:gd name="T44" fmla="*/ 30 w 154"/>
              <a:gd name="T45" fmla="*/ 167 h 238"/>
              <a:gd name="T46" fmla="*/ 30 w 154"/>
              <a:gd name="T47" fmla="*/ 167 h 238"/>
              <a:gd name="T48" fmla="*/ 30 w 154"/>
              <a:gd name="T49" fmla="*/ 167 h 238"/>
              <a:gd name="T50" fmla="*/ 30 w 154"/>
              <a:gd name="T51" fmla="*/ 167 h 238"/>
              <a:gd name="T52" fmla="*/ 30 w 154"/>
              <a:gd name="T53" fmla="*/ 167 h 238"/>
              <a:gd name="T54" fmla="*/ 30 w 154"/>
              <a:gd name="T55" fmla="*/ 167 h 238"/>
              <a:gd name="T56" fmla="*/ 30 w 154"/>
              <a:gd name="T57" fmla="*/ 167 h 238"/>
              <a:gd name="T58" fmla="*/ 30 w 154"/>
              <a:gd name="T59" fmla="*/ 167 h 238"/>
              <a:gd name="T60" fmla="*/ 30 w 154"/>
              <a:gd name="T61" fmla="*/ 167 h 238"/>
              <a:gd name="T62" fmla="*/ 30 w 154"/>
              <a:gd name="T63" fmla="*/ 167 h 238"/>
              <a:gd name="T64" fmla="*/ 20 w 154"/>
              <a:gd name="T65" fmla="*/ 189 h 238"/>
              <a:gd name="T66" fmla="*/ 20 w 154"/>
              <a:gd name="T67" fmla="*/ 189 h 238"/>
              <a:gd name="T68" fmla="*/ 20 w 154"/>
              <a:gd name="T69" fmla="*/ 190 h 238"/>
              <a:gd name="T70" fmla="*/ 9 w 154"/>
              <a:gd name="T71" fmla="*/ 206 h 238"/>
              <a:gd name="T72" fmla="*/ 9 w 154"/>
              <a:gd name="T73" fmla="*/ 206 h 238"/>
              <a:gd name="T74" fmla="*/ 9 w 154"/>
              <a:gd name="T75" fmla="*/ 206 h 238"/>
              <a:gd name="T76" fmla="*/ 25 w 154"/>
              <a:gd name="T77" fmla="*/ 238 h 238"/>
              <a:gd name="T78" fmla="*/ 64 w 154"/>
              <a:gd name="T79" fmla="*/ 208 h 238"/>
              <a:gd name="T80" fmla="*/ 101 w 154"/>
              <a:gd name="T81" fmla="*/ 165 h 238"/>
              <a:gd name="T82" fmla="*/ 101 w 154"/>
              <a:gd name="T83" fmla="*/ 164 h 238"/>
              <a:gd name="T84" fmla="*/ 101 w 154"/>
              <a:gd name="T85" fmla="*/ 164 h 238"/>
              <a:gd name="T86" fmla="*/ 101 w 154"/>
              <a:gd name="T87" fmla="*/ 164 h 238"/>
              <a:gd name="T88" fmla="*/ 101 w 154"/>
              <a:gd name="T89" fmla="*/ 164 h 238"/>
              <a:gd name="T90" fmla="*/ 102 w 154"/>
              <a:gd name="T91" fmla="*/ 163 h 238"/>
              <a:gd name="T92" fmla="*/ 108 w 154"/>
              <a:gd name="T93" fmla="*/ 154 h 238"/>
              <a:gd name="T94" fmla="*/ 108 w 154"/>
              <a:gd name="T95" fmla="*/ 153 h 238"/>
              <a:gd name="T96" fmla="*/ 109 w 154"/>
              <a:gd name="T97" fmla="*/ 153 h 238"/>
              <a:gd name="T98" fmla="*/ 109 w 154"/>
              <a:gd name="T99" fmla="*/ 153 h 238"/>
              <a:gd name="T100" fmla="*/ 109 w 154"/>
              <a:gd name="T101" fmla="*/ 153 h 238"/>
              <a:gd name="T102" fmla="*/ 109 w 154"/>
              <a:gd name="T103" fmla="*/ 152 h 238"/>
              <a:gd name="T104" fmla="*/ 109 w 154"/>
              <a:gd name="T105" fmla="*/ 152 h 238"/>
              <a:gd name="T106" fmla="*/ 154 w 154"/>
              <a:gd name="T107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4" h="238">
                <a:moveTo>
                  <a:pt x="154" y="0"/>
                </a:moveTo>
                <a:cubicBezTo>
                  <a:pt x="154" y="2"/>
                  <a:pt x="154" y="5"/>
                  <a:pt x="154" y="9"/>
                </a:cubicBez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ubicBezTo>
                  <a:pt x="153" y="14"/>
                  <a:pt x="153" y="20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8"/>
                  <a:pt x="152" y="28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50" y="40"/>
                  <a:pt x="148" y="56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5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95" y="77"/>
                  <a:pt x="95" y="77"/>
                  <a:pt x="95" y="77"/>
                </a:cubicBezTo>
                <a:cubicBezTo>
                  <a:pt x="102" y="82"/>
                  <a:pt x="106" y="90"/>
                  <a:pt x="106" y="98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106" y="104"/>
                  <a:pt x="105" y="109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96" y="121"/>
                  <a:pt x="88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75" y="125"/>
                  <a:pt x="69" y="123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1" y="169"/>
                  <a:pt x="27" y="177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90"/>
                  <a:pt x="20" y="190"/>
                </a:cubicBezTo>
                <a:cubicBezTo>
                  <a:pt x="20" y="190"/>
                  <a:pt x="20" y="190"/>
                  <a:pt x="20" y="190"/>
                </a:cubicBezTo>
                <a:cubicBezTo>
                  <a:pt x="17" y="195"/>
                  <a:pt x="13" y="200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6" y="210"/>
                  <a:pt x="3" y="215"/>
                  <a:pt x="0" y="219"/>
                </a:cubicBezTo>
                <a:cubicBezTo>
                  <a:pt x="25" y="238"/>
                  <a:pt x="25" y="238"/>
                  <a:pt x="25" y="238"/>
                </a:cubicBezTo>
                <a:cubicBezTo>
                  <a:pt x="26" y="237"/>
                  <a:pt x="28" y="236"/>
                  <a:pt x="29" y="235"/>
                </a:cubicBezTo>
                <a:cubicBezTo>
                  <a:pt x="41" y="228"/>
                  <a:pt x="52" y="219"/>
                  <a:pt x="64" y="208"/>
                </a:cubicBezTo>
                <a:cubicBezTo>
                  <a:pt x="75" y="197"/>
                  <a:pt x="87" y="183"/>
                  <a:pt x="101" y="165"/>
                </a:cubicBezTo>
                <a:cubicBezTo>
                  <a:pt x="101" y="165"/>
                  <a:pt x="101" y="165"/>
                  <a:pt x="101" y="165"/>
                </a:cubicBezTo>
                <a:cubicBezTo>
                  <a:pt x="101" y="165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3"/>
                  <a:pt x="101" y="163"/>
                  <a:pt x="102" y="163"/>
                </a:cubicBezTo>
                <a:cubicBezTo>
                  <a:pt x="102" y="163"/>
                  <a:pt x="102" y="163"/>
                  <a:pt x="102" y="163"/>
                </a:cubicBezTo>
                <a:cubicBezTo>
                  <a:pt x="104" y="160"/>
                  <a:pt x="106" y="157"/>
                  <a:pt x="108" y="154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8" y="153"/>
                  <a:pt x="108" y="153"/>
                  <a:pt x="108" y="153"/>
                </a:cubicBezTo>
                <a:cubicBezTo>
                  <a:pt x="108" y="153"/>
                  <a:pt x="108" y="153"/>
                  <a:pt x="108" y="153"/>
                </a:cubicBezTo>
                <a:cubicBezTo>
                  <a:pt x="108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2"/>
                  <a:pt x="109" y="152"/>
                </a:cubicBezTo>
                <a:cubicBezTo>
                  <a:pt x="109" y="152"/>
                  <a:pt x="109" y="152"/>
                  <a:pt x="109" y="152"/>
                </a:cubicBezTo>
                <a:cubicBezTo>
                  <a:pt x="109" y="152"/>
                  <a:pt x="109" y="152"/>
                  <a:pt x="109" y="152"/>
                </a:cubicBezTo>
                <a:cubicBezTo>
                  <a:pt x="147" y="93"/>
                  <a:pt x="153" y="25"/>
                  <a:pt x="154" y="4"/>
                </a:cubicBezTo>
                <a:cubicBezTo>
                  <a:pt x="154" y="2"/>
                  <a:pt x="154" y="1"/>
                  <a:pt x="154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7" name="任意多边形 106"/>
          <p:cNvSpPr/>
          <p:nvPr>
            <p:custDataLst>
              <p:tags r:id="rId33"/>
            </p:custDataLst>
          </p:nvPr>
        </p:nvSpPr>
        <p:spPr bwMode="auto">
          <a:xfrm rot="607256">
            <a:off x="6934674" y="2716572"/>
            <a:ext cx="118633" cy="711793"/>
          </a:xfrm>
          <a:custGeom>
            <a:avLst/>
            <a:gdLst>
              <a:gd name="T0" fmla="*/ 0 w 11"/>
              <a:gd name="T1" fmla="*/ 65 h 66"/>
              <a:gd name="T2" fmla="*/ 0 w 11"/>
              <a:gd name="T3" fmla="*/ 66 h 66"/>
              <a:gd name="T4" fmla="*/ 0 w 11"/>
              <a:gd name="T5" fmla="*/ 66 h 66"/>
              <a:gd name="T6" fmla="*/ 0 w 11"/>
              <a:gd name="T7" fmla="*/ 65 h 66"/>
              <a:gd name="T8" fmla="*/ 0 w 11"/>
              <a:gd name="T9" fmla="*/ 65 h 66"/>
              <a:gd name="T10" fmla="*/ 0 w 11"/>
              <a:gd name="T11" fmla="*/ 65 h 66"/>
              <a:gd name="T12" fmla="*/ 0 w 11"/>
              <a:gd name="T13" fmla="*/ 65 h 66"/>
              <a:gd name="T14" fmla="*/ 0 w 11"/>
              <a:gd name="T15" fmla="*/ 65 h 66"/>
              <a:gd name="T16" fmla="*/ 0 w 11"/>
              <a:gd name="T17" fmla="*/ 65 h 66"/>
              <a:gd name="T18" fmla="*/ 0 w 11"/>
              <a:gd name="T19" fmla="*/ 65 h 66"/>
              <a:gd name="T20" fmla="*/ 9 w 11"/>
              <a:gd name="T21" fmla="*/ 19 h 66"/>
              <a:gd name="T22" fmla="*/ 9 w 11"/>
              <a:gd name="T23" fmla="*/ 19 h 66"/>
              <a:gd name="T24" fmla="*/ 9 w 11"/>
              <a:gd name="T25" fmla="*/ 19 h 66"/>
              <a:gd name="T26" fmla="*/ 9 w 11"/>
              <a:gd name="T27" fmla="*/ 18 h 66"/>
              <a:gd name="T28" fmla="*/ 9 w 11"/>
              <a:gd name="T29" fmla="*/ 18 h 66"/>
              <a:gd name="T30" fmla="*/ 9 w 11"/>
              <a:gd name="T31" fmla="*/ 18 h 66"/>
              <a:gd name="T32" fmla="*/ 9 w 11"/>
              <a:gd name="T33" fmla="*/ 18 h 66"/>
              <a:gd name="T34" fmla="*/ 9 w 11"/>
              <a:gd name="T35" fmla="*/ 18 h 66"/>
              <a:gd name="T36" fmla="*/ 9 w 11"/>
              <a:gd name="T37" fmla="*/ 18 h 66"/>
              <a:gd name="T38" fmla="*/ 9 w 11"/>
              <a:gd name="T39" fmla="*/ 18 h 66"/>
              <a:gd name="T40" fmla="*/ 9 w 11"/>
              <a:gd name="T41" fmla="*/ 18 h 66"/>
              <a:gd name="T42" fmla="*/ 9 w 11"/>
              <a:gd name="T43" fmla="*/ 18 h 66"/>
              <a:gd name="T44" fmla="*/ 11 w 11"/>
              <a:gd name="T45" fmla="*/ 0 h 66"/>
              <a:gd name="T46" fmla="*/ 9 w 11"/>
              <a:gd name="T47" fmla="*/ 18 h 66"/>
              <a:gd name="T48" fmla="*/ 11 w 11"/>
              <a:gd name="T49" fmla="*/ 0 h 66"/>
              <a:gd name="T50" fmla="*/ 11 w 11"/>
              <a:gd name="T51" fmla="*/ 0 h 66"/>
              <a:gd name="T52" fmla="*/ 11 w 11"/>
              <a:gd name="T53" fmla="*/ 0 h 66"/>
              <a:gd name="T54" fmla="*/ 11 w 11"/>
              <a:gd name="T5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" h="66">
                <a:moveTo>
                  <a:pt x="0" y="65"/>
                </a:move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0" y="65"/>
                  <a:pt x="0" y="65"/>
                </a:cubicBezTo>
                <a:moveTo>
                  <a:pt x="0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moveTo>
                  <a:pt x="0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moveTo>
                  <a:pt x="9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9"/>
                  <a:pt x="9" y="19"/>
                </a:cubicBezTo>
                <a:moveTo>
                  <a:pt x="9" y="18"/>
                </a:move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moveTo>
                  <a:pt x="9" y="18"/>
                </a:move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moveTo>
                  <a:pt x="9" y="18"/>
                </a:move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moveTo>
                  <a:pt x="11" y="0"/>
                </a:moveTo>
                <a:cubicBezTo>
                  <a:pt x="10" y="5"/>
                  <a:pt x="10" y="11"/>
                  <a:pt x="9" y="18"/>
                </a:cubicBezTo>
                <a:cubicBezTo>
                  <a:pt x="10" y="11"/>
                  <a:pt x="10" y="5"/>
                  <a:pt x="11" y="0"/>
                </a:cubicBezTo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</a:path>
            </a:pathLst>
          </a:custGeom>
          <a:solidFill>
            <a:srgbClr val="F19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8" name="任意多边形 107"/>
          <p:cNvSpPr/>
          <p:nvPr>
            <p:custDataLst>
              <p:tags r:id="rId34"/>
            </p:custDataLst>
          </p:nvPr>
        </p:nvSpPr>
        <p:spPr bwMode="auto">
          <a:xfrm rot="607256">
            <a:off x="5234946" y="4158309"/>
            <a:ext cx="223576" cy="419777"/>
          </a:xfrm>
          <a:custGeom>
            <a:avLst/>
            <a:gdLst>
              <a:gd name="T0" fmla="*/ 0 w 21"/>
              <a:gd name="T1" fmla="*/ 39 h 39"/>
              <a:gd name="T2" fmla="*/ 0 w 21"/>
              <a:gd name="T3" fmla="*/ 39 h 39"/>
              <a:gd name="T4" fmla="*/ 0 w 21"/>
              <a:gd name="T5" fmla="*/ 39 h 39"/>
              <a:gd name="T6" fmla="*/ 0 w 21"/>
              <a:gd name="T7" fmla="*/ 39 h 39"/>
              <a:gd name="T8" fmla="*/ 0 w 21"/>
              <a:gd name="T9" fmla="*/ 39 h 39"/>
              <a:gd name="T10" fmla="*/ 0 w 21"/>
              <a:gd name="T11" fmla="*/ 39 h 39"/>
              <a:gd name="T12" fmla="*/ 11 w 21"/>
              <a:gd name="T13" fmla="*/ 23 h 39"/>
              <a:gd name="T14" fmla="*/ 0 w 21"/>
              <a:gd name="T15" fmla="*/ 39 h 39"/>
              <a:gd name="T16" fmla="*/ 11 w 21"/>
              <a:gd name="T17" fmla="*/ 23 h 39"/>
              <a:gd name="T18" fmla="*/ 11 w 21"/>
              <a:gd name="T19" fmla="*/ 22 h 39"/>
              <a:gd name="T20" fmla="*/ 11 w 21"/>
              <a:gd name="T21" fmla="*/ 23 h 39"/>
              <a:gd name="T22" fmla="*/ 11 w 21"/>
              <a:gd name="T23" fmla="*/ 22 h 39"/>
              <a:gd name="T24" fmla="*/ 11 w 21"/>
              <a:gd name="T25" fmla="*/ 22 h 39"/>
              <a:gd name="T26" fmla="*/ 11 w 21"/>
              <a:gd name="T27" fmla="*/ 22 h 39"/>
              <a:gd name="T28" fmla="*/ 11 w 21"/>
              <a:gd name="T29" fmla="*/ 22 h 39"/>
              <a:gd name="T30" fmla="*/ 11 w 21"/>
              <a:gd name="T31" fmla="*/ 22 h 39"/>
              <a:gd name="T32" fmla="*/ 11 w 21"/>
              <a:gd name="T33" fmla="*/ 22 h 39"/>
              <a:gd name="T34" fmla="*/ 11 w 21"/>
              <a:gd name="T35" fmla="*/ 22 h 39"/>
              <a:gd name="T36" fmla="*/ 21 w 21"/>
              <a:gd name="T37" fmla="*/ 0 h 39"/>
              <a:gd name="T38" fmla="*/ 21 w 21"/>
              <a:gd name="T39" fmla="*/ 0 h 39"/>
              <a:gd name="T40" fmla="*/ 21 w 21"/>
              <a:gd name="T41" fmla="*/ 0 h 39"/>
              <a:gd name="T42" fmla="*/ 21 w 21"/>
              <a:gd name="T43" fmla="*/ 0 h 39"/>
              <a:gd name="T44" fmla="*/ 21 w 21"/>
              <a:gd name="T45" fmla="*/ 0 h 39"/>
              <a:gd name="T46" fmla="*/ 21 w 21"/>
              <a:gd name="T47" fmla="*/ 0 h 39"/>
              <a:gd name="T48" fmla="*/ 21 w 21"/>
              <a:gd name="T49" fmla="*/ 0 h 39"/>
              <a:gd name="T50" fmla="*/ 21 w 21"/>
              <a:gd name="T51" fmla="*/ 0 h 39"/>
              <a:gd name="T52" fmla="*/ 21 w 21"/>
              <a:gd name="T53" fmla="*/ 0 h 39"/>
              <a:gd name="T54" fmla="*/ 21 w 21"/>
              <a:gd name="T55" fmla="*/ 0 h 39"/>
              <a:gd name="T56" fmla="*/ 21 w 21"/>
              <a:gd name="T57" fmla="*/ 0 h 39"/>
              <a:gd name="T58" fmla="*/ 21 w 21"/>
              <a:gd name="T59" fmla="*/ 0 h 39"/>
              <a:gd name="T60" fmla="*/ 21 w 21"/>
              <a:gd name="T61" fmla="*/ 0 h 39"/>
              <a:gd name="T62" fmla="*/ 21 w 21"/>
              <a:gd name="T63" fmla="*/ 0 h 39"/>
              <a:gd name="T64" fmla="*/ 21 w 21"/>
              <a:gd name="T65" fmla="*/ 0 h 39"/>
              <a:gd name="T66" fmla="*/ 21 w 21"/>
              <a:gd name="T67" fmla="*/ 0 h 39"/>
              <a:gd name="T68" fmla="*/ 21 w 21"/>
              <a:gd name="T69" fmla="*/ 0 h 39"/>
              <a:gd name="T70" fmla="*/ 21 w 21"/>
              <a:gd name="T71" fmla="*/ 0 h 39"/>
              <a:gd name="T72" fmla="*/ 21 w 21"/>
              <a:gd name="T73" fmla="*/ 0 h 39"/>
              <a:gd name="T74" fmla="*/ 21 w 21"/>
              <a:gd name="T75" fmla="*/ 0 h 39"/>
              <a:gd name="T76" fmla="*/ 21 w 21"/>
              <a:gd name="T77" fmla="*/ 0 h 39"/>
              <a:gd name="T78" fmla="*/ 21 w 21"/>
              <a:gd name="T79" fmla="*/ 0 h 39"/>
              <a:gd name="T80" fmla="*/ 21 w 21"/>
              <a:gd name="T81" fmla="*/ 0 h 39"/>
              <a:gd name="T82" fmla="*/ 21 w 21"/>
              <a:gd name="T83" fmla="*/ 0 h 39"/>
              <a:gd name="T84" fmla="*/ 21 w 21"/>
              <a:gd name="T85" fmla="*/ 0 h 39"/>
              <a:gd name="T86" fmla="*/ 21 w 21"/>
              <a:gd name="T87" fmla="*/ 0 h 39"/>
              <a:gd name="T88" fmla="*/ 21 w 21"/>
              <a:gd name="T89" fmla="*/ 0 h 39"/>
              <a:gd name="T90" fmla="*/ 21 w 21"/>
              <a:gd name="T91" fmla="*/ 0 h 39"/>
              <a:gd name="T92" fmla="*/ 21 w 21"/>
              <a:gd name="T93" fmla="*/ 0 h 39"/>
              <a:gd name="T94" fmla="*/ 21 w 21"/>
              <a:gd name="T95" fmla="*/ 0 h 39"/>
              <a:gd name="T96" fmla="*/ 21 w 21"/>
              <a:gd name="T97" fmla="*/ 0 h 39"/>
              <a:gd name="T98" fmla="*/ 21 w 21"/>
              <a:gd name="T99" fmla="*/ 0 h 39"/>
              <a:gd name="T100" fmla="*/ 21 w 21"/>
              <a:gd name="T101" fmla="*/ 0 h 39"/>
              <a:gd name="T102" fmla="*/ 21 w 21"/>
              <a:gd name="T103" fmla="*/ 0 h 39"/>
              <a:gd name="T104" fmla="*/ 21 w 21"/>
              <a:gd name="T105" fmla="*/ 0 h 39"/>
              <a:gd name="T106" fmla="*/ 21 w 21"/>
              <a:gd name="T107" fmla="*/ 0 h 39"/>
              <a:gd name="T108" fmla="*/ 21 w 21"/>
              <a:gd name="T109" fmla="*/ 0 h 39"/>
              <a:gd name="T110" fmla="*/ 21 w 21"/>
              <a:gd name="T111" fmla="*/ 0 h 39"/>
              <a:gd name="T112" fmla="*/ 21 w 21"/>
              <a:gd name="T113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" h="39">
                <a:moveTo>
                  <a:pt x="0" y="39"/>
                </a:move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moveTo>
                  <a:pt x="0" y="39"/>
                </a:move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moveTo>
                  <a:pt x="11" y="23"/>
                </a:moveTo>
                <a:cubicBezTo>
                  <a:pt x="8" y="28"/>
                  <a:pt x="4" y="33"/>
                  <a:pt x="0" y="39"/>
                </a:cubicBezTo>
                <a:cubicBezTo>
                  <a:pt x="4" y="33"/>
                  <a:pt x="8" y="28"/>
                  <a:pt x="11" y="23"/>
                </a:cubicBezTo>
                <a:moveTo>
                  <a:pt x="11" y="22"/>
                </a:moveTo>
                <a:cubicBezTo>
                  <a:pt x="11" y="22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moveTo>
                  <a:pt x="11" y="22"/>
                </a:move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moveTo>
                  <a:pt x="11" y="22"/>
                </a:move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</a:path>
            </a:pathLst>
          </a:custGeom>
          <a:solidFill>
            <a:srgbClr val="005F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9" name="任意多边形 108"/>
          <p:cNvSpPr/>
          <p:nvPr>
            <p:custDataLst>
              <p:tags r:id="rId35"/>
            </p:custDataLst>
          </p:nvPr>
        </p:nvSpPr>
        <p:spPr bwMode="auto">
          <a:xfrm rot="607256">
            <a:off x="5143900" y="4972829"/>
            <a:ext cx="1368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FCFD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10" name="任意多边形 109"/>
          <p:cNvSpPr/>
          <p:nvPr>
            <p:custDataLst>
              <p:tags r:id="rId36"/>
            </p:custDataLst>
          </p:nvPr>
        </p:nvSpPr>
        <p:spPr bwMode="auto">
          <a:xfrm rot="607256">
            <a:off x="5146209" y="4946751"/>
            <a:ext cx="77567" cy="31939"/>
          </a:xfrm>
          <a:custGeom>
            <a:avLst/>
            <a:gdLst>
              <a:gd name="T0" fmla="*/ 7 w 7"/>
              <a:gd name="T1" fmla="*/ 0 h 3"/>
              <a:gd name="T2" fmla="*/ 0 w 7"/>
              <a:gd name="T3" fmla="*/ 3 h 3"/>
              <a:gd name="T4" fmla="*/ 0 w 7"/>
              <a:gd name="T5" fmla="*/ 3 h 3"/>
              <a:gd name="T6" fmla="*/ 1 w 7"/>
              <a:gd name="T7" fmla="*/ 3 h 3"/>
              <a:gd name="T8" fmla="*/ 7 w 7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7" y="0"/>
                </a:moveTo>
                <a:cubicBezTo>
                  <a:pt x="5" y="1"/>
                  <a:pt x="2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1"/>
                  <a:pt x="7" y="0"/>
                </a:cubicBezTo>
              </a:path>
            </a:pathLst>
          </a:custGeom>
          <a:solidFill>
            <a:srgbClr val="0064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11" name="任意多边形 110"/>
          <p:cNvSpPr/>
          <p:nvPr>
            <p:custDataLst>
              <p:tags r:id="rId37"/>
            </p:custDataLst>
          </p:nvPr>
        </p:nvSpPr>
        <p:spPr bwMode="auto">
          <a:xfrm rot="607256">
            <a:off x="5295170" y="4925746"/>
            <a:ext cx="13688" cy="9126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0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</a:path>
            </a:pathLst>
          </a:custGeom>
          <a:solidFill>
            <a:srgbClr val="FCFD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12" name="任意多边形 111"/>
          <p:cNvSpPr/>
          <p:nvPr>
            <p:custDataLst>
              <p:tags r:id="rId38"/>
            </p:custDataLst>
          </p:nvPr>
        </p:nvSpPr>
        <p:spPr bwMode="auto">
          <a:xfrm rot="607256">
            <a:off x="5285420" y="4932796"/>
            <a:ext cx="9126" cy="0"/>
          </a:xfrm>
          <a:custGeom>
            <a:avLst/>
            <a:gdLst>
              <a:gd name="T0" fmla="*/ 1 w 1"/>
              <a:gd name="T1" fmla="*/ 0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EEE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13" name="任意多边形 112"/>
          <p:cNvSpPr/>
          <p:nvPr>
            <p:custDataLst>
              <p:tags r:id="rId39"/>
            </p:custDataLst>
          </p:nvPr>
        </p:nvSpPr>
        <p:spPr bwMode="auto">
          <a:xfrm rot="607256">
            <a:off x="5228359" y="4926936"/>
            <a:ext cx="54752" cy="31939"/>
          </a:xfrm>
          <a:custGeom>
            <a:avLst/>
            <a:gdLst>
              <a:gd name="T0" fmla="*/ 5 w 5"/>
              <a:gd name="T1" fmla="*/ 0 h 3"/>
              <a:gd name="T2" fmla="*/ 0 w 5"/>
              <a:gd name="T3" fmla="*/ 3 h 3"/>
              <a:gd name="T4" fmla="*/ 5 w 5"/>
              <a:gd name="T5" fmla="*/ 0 h 3"/>
              <a:gd name="T6" fmla="*/ 5 w 5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3">
                <a:moveTo>
                  <a:pt x="5" y="0"/>
                </a:moveTo>
                <a:cubicBezTo>
                  <a:pt x="3" y="1"/>
                  <a:pt x="2" y="2"/>
                  <a:pt x="0" y="3"/>
                </a:cubicBezTo>
                <a:cubicBezTo>
                  <a:pt x="2" y="2"/>
                  <a:pt x="3" y="1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0064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14" name="任意多边形 113"/>
          <p:cNvSpPr/>
          <p:nvPr>
            <p:custDataLst>
              <p:tags r:id="rId40"/>
            </p:custDataLst>
          </p:nvPr>
        </p:nvSpPr>
        <p:spPr bwMode="auto">
          <a:xfrm rot="607256">
            <a:off x="7137375" y="26067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A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15" name="任意多边形 114"/>
          <p:cNvSpPr/>
          <p:nvPr>
            <p:custDataLst>
              <p:tags r:id="rId41"/>
            </p:custDataLst>
          </p:nvPr>
        </p:nvSpPr>
        <p:spPr bwMode="auto">
          <a:xfrm rot="607256">
            <a:off x="6624463" y="2561343"/>
            <a:ext cx="442590" cy="839551"/>
          </a:xfrm>
          <a:custGeom>
            <a:avLst/>
            <a:gdLst>
              <a:gd name="T0" fmla="*/ 30 w 41"/>
              <a:gd name="T1" fmla="*/ 77 h 78"/>
              <a:gd name="T2" fmla="*/ 30 w 41"/>
              <a:gd name="T3" fmla="*/ 77 h 78"/>
              <a:gd name="T4" fmla="*/ 30 w 41"/>
              <a:gd name="T5" fmla="*/ 77 h 78"/>
              <a:gd name="T6" fmla="*/ 30 w 41"/>
              <a:gd name="T7" fmla="*/ 77 h 78"/>
              <a:gd name="T8" fmla="*/ 30 w 41"/>
              <a:gd name="T9" fmla="*/ 77 h 78"/>
              <a:gd name="T10" fmla="*/ 30 w 41"/>
              <a:gd name="T11" fmla="*/ 77 h 78"/>
              <a:gd name="T12" fmla="*/ 0 w 41"/>
              <a:gd name="T13" fmla="*/ 56 h 78"/>
              <a:gd name="T14" fmla="*/ 0 w 41"/>
              <a:gd name="T15" fmla="*/ 56 h 78"/>
              <a:gd name="T16" fmla="*/ 30 w 41"/>
              <a:gd name="T17" fmla="*/ 78 h 78"/>
              <a:gd name="T18" fmla="*/ 0 w 41"/>
              <a:gd name="T19" fmla="*/ 56 h 78"/>
              <a:gd name="T20" fmla="*/ 39 w 41"/>
              <a:gd name="T21" fmla="*/ 31 h 78"/>
              <a:gd name="T22" fmla="*/ 30 w 41"/>
              <a:gd name="T23" fmla="*/ 77 h 78"/>
              <a:gd name="T24" fmla="*/ 39 w 41"/>
              <a:gd name="T25" fmla="*/ 31 h 78"/>
              <a:gd name="T26" fmla="*/ 39 w 41"/>
              <a:gd name="T27" fmla="*/ 30 h 78"/>
              <a:gd name="T28" fmla="*/ 39 w 41"/>
              <a:gd name="T29" fmla="*/ 31 h 78"/>
              <a:gd name="T30" fmla="*/ 39 w 41"/>
              <a:gd name="T31" fmla="*/ 30 h 78"/>
              <a:gd name="T32" fmla="*/ 39 w 41"/>
              <a:gd name="T33" fmla="*/ 30 h 78"/>
              <a:gd name="T34" fmla="*/ 39 w 41"/>
              <a:gd name="T35" fmla="*/ 30 h 78"/>
              <a:gd name="T36" fmla="*/ 39 w 41"/>
              <a:gd name="T37" fmla="*/ 30 h 78"/>
              <a:gd name="T38" fmla="*/ 39 w 41"/>
              <a:gd name="T39" fmla="*/ 30 h 78"/>
              <a:gd name="T40" fmla="*/ 39 w 41"/>
              <a:gd name="T41" fmla="*/ 30 h 78"/>
              <a:gd name="T42" fmla="*/ 39 w 41"/>
              <a:gd name="T43" fmla="*/ 30 h 78"/>
              <a:gd name="T44" fmla="*/ 39 w 41"/>
              <a:gd name="T45" fmla="*/ 30 h 78"/>
              <a:gd name="T46" fmla="*/ 39 w 41"/>
              <a:gd name="T47" fmla="*/ 30 h 78"/>
              <a:gd name="T48" fmla="*/ 39 w 41"/>
              <a:gd name="T49" fmla="*/ 30 h 78"/>
              <a:gd name="T50" fmla="*/ 41 w 41"/>
              <a:gd name="T51" fmla="*/ 12 h 78"/>
              <a:gd name="T52" fmla="*/ 41 w 41"/>
              <a:gd name="T53" fmla="*/ 12 h 78"/>
              <a:gd name="T54" fmla="*/ 41 w 41"/>
              <a:gd name="T55" fmla="*/ 12 h 78"/>
              <a:gd name="T56" fmla="*/ 41 w 41"/>
              <a:gd name="T57" fmla="*/ 2 h 78"/>
              <a:gd name="T58" fmla="*/ 41 w 41"/>
              <a:gd name="T59" fmla="*/ 12 h 78"/>
              <a:gd name="T60" fmla="*/ 41 w 41"/>
              <a:gd name="T61" fmla="*/ 3 h 78"/>
              <a:gd name="T62" fmla="*/ 41 w 41"/>
              <a:gd name="T63" fmla="*/ 3 h 78"/>
              <a:gd name="T64" fmla="*/ 41 w 41"/>
              <a:gd name="T65" fmla="*/ 3 h 78"/>
              <a:gd name="T66" fmla="*/ 41 w 41"/>
              <a:gd name="T67" fmla="*/ 2 h 78"/>
              <a:gd name="T68" fmla="*/ 41 w 41"/>
              <a:gd name="T69" fmla="*/ 0 h 78"/>
              <a:gd name="T70" fmla="*/ 41 w 41"/>
              <a:gd name="T71" fmla="*/ 1 h 78"/>
              <a:gd name="T72" fmla="*/ 41 w 41"/>
              <a:gd name="T73" fmla="*/ 0 h 78"/>
              <a:gd name="T74" fmla="*/ 41 w 41"/>
              <a:gd name="T75" fmla="*/ 0 h 78"/>
              <a:gd name="T76" fmla="*/ 41 w 41"/>
              <a:gd name="T77" fmla="*/ 0 h 78"/>
              <a:gd name="T78" fmla="*/ 41 w 41"/>
              <a:gd name="T79" fmla="*/ 0 h 78"/>
              <a:gd name="T80" fmla="*/ 41 w 41"/>
              <a:gd name="T81" fmla="*/ 0 h 78"/>
              <a:gd name="T82" fmla="*/ 41 w 41"/>
              <a:gd name="T83" fmla="*/ 0 h 78"/>
              <a:gd name="T84" fmla="*/ 41 w 41"/>
              <a:gd name="T85" fmla="*/ 0 h 78"/>
              <a:gd name="T86" fmla="*/ 41 w 41"/>
              <a:gd name="T87" fmla="*/ 0 h 78"/>
              <a:gd name="T88" fmla="*/ 41 w 41"/>
              <a:gd name="T89" fmla="*/ 0 h 78"/>
              <a:gd name="T90" fmla="*/ 41 w 41"/>
              <a:gd name="T91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1" h="78">
                <a:moveTo>
                  <a:pt x="30" y="77"/>
                </a:move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moveTo>
                  <a:pt x="30" y="77"/>
                </a:move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moveTo>
                  <a:pt x="0" y="56"/>
                </a:moveTo>
                <a:cubicBezTo>
                  <a:pt x="0" y="56"/>
                  <a:pt x="0" y="56"/>
                  <a:pt x="0" y="56"/>
                </a:cubicBezTo>
                <a:cubicBezTo>
                  <a:pt x="30" y="78"/>
                  <a:pt x="30" y="78"/>
                  <a:pt x="30" y="78"/>
                </a:cubicBezTo>
                <a:cubicBezTo>
                  <a:pt x="0" y="56"/>
                  <a:pt x="0" y="56"/>
                  <a:pt x="0" y="56"/>
                </a:cubicBezTo>
                <a:moveTo>
                  <a:pt x="39" y="31"/>
                </a:moveTo>
                <a:cubicBezTo>
                  <a:pt x="37" y="43"/>
                  <a:pt x="35" y="59"/>
                  <a:pt x="30" y="77"/>
                </a:cubicBezTo>
                <a:cubicBezTo>
                  <a:pt x="35" y="59"/>
                  <a:pt x="37" y="43"/>
                  <a:pt x="39" y="31"/>
                </a:cubicBezTo>
                <a:moveTo>
                  <a:pt x="39" y="30"/>
                </a:moveTo>
                <a:cubicBezTo>
                  <a:pt x="39" y="30"/>
                  <a:pt x="39" y="31"/>
                  <a:pt x="39" y="31"/>
                </a:cubicBezTo>
                <a:cubicBezTo>
                  <a:pt x="39" y="31"/>
                  <a:pt x="39" y="30"/>
                  <a:pt x="39" y="30"/>
                </a:cubicBezTo>
                <a:moveTo>
                  <a:pt x="39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moveTo>
                  <a:pt x="39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moveTo>
                  <a:pt x="39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moveTo>
                  <a:pt x="41" y="12"/>
                </a:move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moveTo>
                  <a:pt x="41" y="2"/>
                </a:moveTo>
                <a:cubicBezTo>
                  <a:pt x="41" y="4"/>
                  <a:pt x="41" y="7"/>
                  <a:pt x="41" y="12"/>
                </a:cubicBezTo>
                <a:cubicBezTo>
                  <a:pt x="41" y="8"/>
                  <a:pt x="41" y="5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2"/>
                  <a:pt x="41" y="2"/>
                </a:cubicBezTo>
                <a:moveTo>
                  <a:pt x="41" y="0"/>
                </a:moveTo>
                <a:cubicBezTo>
                  <a:pt x="41" y="0"/>
                  <a:pt x="41" y="0"/>
                  <a:pt x="41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moveTo>
                  <a:pt x="41" y="0"/>
                </a:move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moveTo>
                  <a:pt x="41" y="0"/>
                </a:move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</a:path>
            </a:pathLst>
          </a:custGeom>
          <a:solidFill>
            <a:srgbClr val="F19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6" name="任意多边形 115"/>
          <p:cNvSpPr/>
          <p:nvPr>
            <p:custDataLst>
              <p:tags r:id="rId42"/>
            </p:custDataLst>
          </p:nvPr>
        </p:nvSpPr>
        <p:spPr bwMode="auto">
          <a:xfrm rot="607256">
            <a:off x="6624463" y="2561343"/>
            <a:ext cx="442590" cy="839551"/>
          </a:xfrm>
          <a:custGeom>
            <a:avLst/>
            <a:gdLst>
              <a:gd name="T0" fmla="*/ 41 w 41"/>
              <a:gd name="T1" fmla="*/ 0 h 78"/>
              <a:gd name="T2" fmla="*/ 41 w 41"/>
              <a:gd name="T3" fmla="*/ 0 h 78"/>
              <a:gd name="T4" fmla="*/ 41 w 41"/>
              <a:gd name="T5" fmla="*/ 0 h 78"/>
              <a:gd name="T6" fmla="*/ 0 w 41"/>
              <a:gd name="T7" fmla="*/ 56 h 78"/>
              <a:gd name="T8" fmla="*/ 30 w 41"/>
              <a:gd name="T9" fmla="*/ 78 h 78"/>
              <a:gd name="T10" fmla="*/ 30 w 41"/>
              <a:gd name="T11" fmla="*/ 77 h 78"/>
              <a:gd name="T12" fmla="*/ 30 w 41"/>
              <a:gd name="T13" fmla="*/ 77 h 78"/>
              <a:gd name="T14" fmla="*/ 30 w 41"/>
              <a:gd name="T15" fmla="*/ 77 h 78"/>
              <a:gd name="T16" fmla="*/ 30 w 41"/>
              <a:gd name="T17" fmla="*/ 77 h 78"/>
              <a:gd name="T18" fmla="*/ 30 w 41"/>
              <a:gd name="T19" fmla="*/ 77 h 78"/>
              <a:gd name="T20" fmla="*/ 39 w 41"/>
              <a:gd name="T21" fmla="*/ 31 h 78"/>
              <a:gd name="T22" fmla="*/ 39 w 41"/>
              <a:gd name="T23" fmla="*/ 31 h 78"/>
              <a:gd name="T24" fmla="*/ 39 w 41"/>
              <a:gd name="T25" fmla="*/ 30 h 78"/>
              <a:gd name="T26" fmla="*/ 39 w 41"/>
              <a:gd name="T27" fmla="*/ 30 h 78"/>
              <a:gd name="T28" fmla="*/ 39 w 41"/>
              <a:gd name="T29" fmla="*/ 30 h 78"/>
              <a:gd name="T30" fmla="*/ 39 w 41"/>
              <a:gd name="T31" fmla="*/ 30 h 78"/>
              <a:gd name="T32" fmla="*/ 39 w 41"/>
              <a:gd name="T33" fmla="*/ 30 h 78"/>
              <a:gd name="T34" fmla="*/ 39 w 41"/>
              <a:gd name="T35" fmla="*/ 30 h 78"/>
              <a:gd name="T36" fmla="*/ 39 w 41"/>
              <a:gd name="T37" fmla="*/ 30 h 78"/>
              <a:gd name="T38" fmla="*/ 41 w 41"/>
              <a:gd name="T39" fmla="*/ 12 h 78"/>
              <a:gd name="T40" fmla="*/ 41 w 41"/>
              <a:gd name="T41" fmla="*/ 12 h 78"/>
              <a:gd name="T42" fmla="*/ 41 w 41"/>
              <a:gd name="T43" fmla="*/ 12 h 78"/>
              <a:gd name="T44" fmla="*/ 41 w 41"/>
              <a:gd name="T45" fmla="*/ 2 h 78"/>
              <a:gd name="T46" fmla="*/ 41 w 41"/>
              <a:gd name="T47" fmla="*/ 1 h 78"/>
              <a:gd name="T48" fmla="*/ 41 w 41"/>
              <a:gd name="T49" fmla="*/ 1 h 78"/>
              <a:gd name="T50" fmla="*/ 41 w 41"/>
              <a:gd name="T51" fmla="*/ 1 h 78"/>
              <a:gd name="T52" fmla="*/ 41 w 41"/>
              <a:gd name="T53" fmla="*/ 1 h 78"/>
              <a:gd name="T54" fmla="*/ 41 w 41"/>
              <a:gd name="T55" fmla="*/ 0 h 78"/>
              <a:gd name="T56" fmla="*/ 41 w 41"/>
              <a:gd name="T57" fmla="*/ 0 h 78"/>
              <a:gd name="T58" fmla="*/ 41 w 41"/>
              <a:gd name="T59" fmla="*/ 0 h 78"/>
              <a:gd name="T60" fmla="*/ 41 w 41"/>
              <a:gd name="T61" fmla="*/ 0 h 78"/>
              <a:gd name="T62" fmla="*/ 41 w 41"/>
              <a:gd name="T63" fmla="*/ 0 h 78"/>
              <a:gd name="T64" fmla="*/ 41 w 41"/>
              <a:gd name="T65" fmla="*/ 0 h 78"/>
              <a:gd name="T66" fmla="*/ 41 w 41"/>
              <a:gd name="T6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" h="78">
                <a:moveTo>
                  <a:pt x="41" y="0"/>
                </a:move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0" y="56"/>
                  <a:pt x="0" y="56"/>
                  <a:pt x="0" y="56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5" y="59"/>
                  <a:pt x="37" y="43"/>
                  <a:pt x="39" y="31"/>
                </a:cubicBezTo>
                <a:cubicBezTo>
                  <a:pt x="39" y="31"/>
                  <a:pt x="39" y="31"/>
                  <a:pt x="39" y="31"/>
                </a:cubicBezTo>
                <a:cubicBezTo>
                  <a:pt x="39" y="31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40" y="23"/>
                  <a:pt x="40" y="17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7"/>
                  <a:pt x="41" y="4"/>
                  <a:pt x="41" y="2"/>
                </a:cubicBezTo>
                <a:cubicBezTo>
                  <a:pt x="41" y="2"/>
                  <a:pt x="41" y="1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7" name="任意多边形 116"/>
          <p:cNvSpPr/>
          <p:nvPr>
            <p:custDataLst>
              <p:tags r:id="rId43"/>
            </p:custDataLst>
          </p:nvPr>
        </p:nvSpPr>
        <p:spPr bwMode="auto">
          <a:xfrm rot="607256">
            <a:off x="5954035" y="3715360"/>
            <a:ext cx="392398" cy="118633"/>
          </a:xfrm>
          <a:custGeom>
            <a:avLst/>
            <a:gdLst>
              <a:gd name="T0" fmla="*/ 15 w 36"/>
              <a:gd name="T1" fmla="*/ 11 h 11"/>
              <a:gd name="T2" fmla="*/ 15 w 36"/>
              <a:gd name="T3" fmla="*/ 11 h 11"/>
              <a:gd name="T4" fmla="*/ 15 w 36"/>
              <a:gd name="T5" fmla="*/ 11 h 11"/>
              <a:gd name="T6" fmla="*/ 15 w 36"/>
              <a:gd name="T7" fmla="*/ 11 h 11"/>
              <a:gd name="T8" fmla="*/ 0 w 36"/>
              <a:gd name="T9" fmla="*/ 6 h 11"/>
              <a:gd name="T10" fmla="*/ 0 w 36"/>
              <a:gd name="T11" fmla="*/ 6 h 11"/>
              <a:gd name="T12" fmla="*/ 0 w 36"/>
              <a:gd name="T13" fmla="*/ 6 h 11"/>
              <a:gd name="T14" fmla="*/ 36 w 36"/>
              <a:gd name="T15" fmla="*/ 0 h 11"/>
              <a:gd name="T16" fmla="*/ 15 w 36"/>
              <a:gd name="T17" fmla="*/ 11 h 11"/>
              <a:gd name="T18" fmla="*/ 36 w 36"/>
              <a:gd name="T19" fmla="*/ 0 h 11"/>
              <a:gd name="T20" fmla="*/ 36 w 36"/>
              <a:gd name="T21" fmla="*/ 0 h 11"/>
              <a:gd name="T22" fmla="*/ 36 w 36"/>
              <a:gd name="T23" fmla="*/ 0 h 11"/>
              <a:gd name="T24" fmla="*/ 36 w 36"/>
              <a:gd name="T2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" h="11"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moveTo>
                  <a:pt x="0" y="6"/>
                </a:move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moveTo>
                  <a:pt x="36" y="0"/>
                </a:moveTo>
                <a:cubicBezTo>
                  <a:pt x="31" y="7"/>
                  <a:pt x="23" y="11"/>
                  <a:pt x="15" y="11"/>
                </a:cubicBezTo>
                <a:cubicBezTo>
                  <a:pt x="23" y="11"/>
                  <a:pt x="31" y="7"/>
                  <a:pt x="36" y="0"/>
                </a:cubicBezTo>
                <a:moveTo>
                  <a:pt x="36" y="0"/>
                </a:move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</a:path>
            </a:pathLst>
          </a:custGeom>
          <a:solidFill>
            <a:srgbClr val="F19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</a:p>
        </p:txBody>
      </p:sp>
      <p:sp>
        <p:nvSpPr>
          <p:cNvPr id="118" name="任意多边形 117"/>
          <p:cNvSpPr/>
          <p:nvPr>
            <p:custDataLst>
              <p:tags r:id="rId44"/>
            </p:custDataLst>
          </p:nvPr>
        </p:nvSpPr>
        <p:spPr bwMode="auto">
          <a:xfrm rot="607256">
            <a:off x="5988924" y="3321369"/>
            <a:ext cx="442590" cy="520157"/>
          </a:xfrm>
          <a:custGeom>
            <a:avLst/>
            <a:gdLst>
              <a:gd name="T0" fmla="*/ 30 w 41"/>
              <a:gd name="T1" fmla="*/ 0 h 48"/>
              <a:gd name="T2" fmla="*/ 26 w 41"/>
              <a:gd name="T3" fmla="*/ 6 h 48"/>
              <a:gd name="T4" fmla="*/ 34 w 41"/>
              <a:gd name="T5" fmla="*/ 21 h 48"/>
              <a:gd name="T6" fmla="*/ 31 w 41"/>
              <a:gd name="T7" fmla="*/ 33 h 48"/>
              <a:gd name="T8" fmla="*/ 15 w 41"/>
              <a:gd name="T9" fmla="*/ 41 h 48"/>
              <a:gd name="T10" fmla="*/ 4 w 41"/>
              <a:gd name="T11" fmla="*/ 37 h 48"/>
              <a:gd name="T12" fmla="*/ 4 w 41"/>
              <a:gd name="T13" fmla="*/ 37 h 48"/>
              <a:gd name="T14" fmla="*/ 0 w 41"/>
              <a:gd name="T15" fmla="*/ 43 h 48"/>
              <a:gd name="T16" fmla="*/ 0 w 41"/>
              <a:gd name="T17" fmla="*/ 43 h 48"/>
              <a:gd name="T18" fmla="*/ 0 w 41"/>
              <a:gd name="T19" fmla="*/ 43 h 48"/>
              <a:gd name="T20" fmla="*/ 0 w 41"/>
              <a:gd name="T21" fmla="*/ 43 h 48"/>
              <a:gd name="T22" fmla="*/ 0 w 41"/>
              <a:gd name="T23" fmla="*/ 43 h 48"/>
              <a:gd name="T24" fmla="*/ 15 w 41"/>
              <a:gd name="T25" fmla="*/ 48 h 48"/>
              <a:gd name="T26" fmla="*/ 15 w 41"/>
              <a:gd name="T27" fmla="*/ 48 h 48"/>
              <a:gd name="T28" fmla="*/ 15 w 41"/>
              <a:gd name="T29" fmla="*/ 48 h 48"/>
              <a:gd name="T30" fmla="*/ 15 w 41"/>
              <a:gd name="T31" fmla="*/ 48 h 48"/>
              <a:gd name="T32" fmla="*/ 15 w 41"/>
              <a:gd name="T33" fmla="*/ 48 h 48"/>
              <a:gd name="T34" fmla="*/ 15 w 41"/>
              <a:gd name="T35" fmla="*/ 48 h 48"/>
              <a:gd name="T36" fmla="*/ 36 w 41"/>
              <a:gd name="T37" fmla="*/ 37 h 48"/>
              <a:gd name="T38" fmla="*/ 36 w 41"/>
              <a:gd name="T39" fmla="*/ 37 h 48"/>
              <a:gd name="T40" fmla="*/ 36 w 41"/>
              <a:gd name="T41" fmla="*/ 37 h 48"/>
              <a:gd name="T42" fmla="*/ 36 w 41"/>
              <a:gd name="T43" fmla="*/ 37 h 48"/>
              <a:gd name="T44" fmla="*/ 36 w 41"/>
              <a:gd name="T45" fmla="*/ 37 h 48"/>
              <a:gd name="T46" fmla="*/ 36 w 41"/>
              <a:gd name="T47" fmla="*/ 37 h 48"/>
              <a:gd name="T48" fmla="*/ 36 w 41"/>
              <a:gd name="T49" fmla="*/ 37 h 48"/>
              <a:gd name="T50" fmla="*/ 41 w 41"/>
              <a:gd name="T51" fmla="*/ 21 h 48"/>
              <a:gd name="T52" fmla="*/ 30 w 41"/>
              <a:gd name="T53" fmla="*/ 0 h 48"/>
              <a:gd name="T54" fmla="*/ 30 w 41"/>
              <a:gd name="T55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8">
                <a:moveTo>
                  <a:pt x="30" y="0"/>
                </a:moveTo>
                <a:cubicBezTo>
                  <a:pt x="26" y="6"/>
                  <a:pt x="26" y="6"/>
                  <a:pt x="26" y="6"/>
                </a:cubicBezTo>
                <a:cubicBezTo>
                  <a:pt x="32" y="10"/>
                  <a:pt x="34" y="16"/>
                  <a:pt x="34" y="21"/>
                </a:cubicBezTo>
                <a:cubicBezTo>
                  <a:pt x="34" y="25"/>
                  <a:pt x="33" y="29"/>
                  <a:pt x="31" y="33"/>
                </a:cubicBezTo>
                <a:cubicBezTo>
                  <a:pt x="27" y="38"/>
                  <a:pt x="21" y="41"/>
                  <a:pt x="15" y="41"/>
                </a:cubicBezTo>
                <a:cubicBezTo>
                  <a:pt x="11" y="41"/>
                  <a:pt x="7" y="40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4" y="46"/>
                  <a:pt x="10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23" y="48"/>
                  <a:pt x="31" y="44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40" y="32"/>
                  <a:pt x="41" y="27"/>
                  <a:pt x="41" y="21"/>
                </a:cubicBezTo>
                <a:cubicBezTo>
                  <a:pt x="41" y="13"/>
                  <a:pt x="37" y="5"/>
                  <a:pt x="30" y="0"/>
                </a:cubicBezTo>
                <a:cubicBezTo>
                  <a:pt x="30" y="0"/>
                  <a:pt x="30" y="0"/>
                  <a:pt x="30" y="0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37" name="矩形 136"/>
          <p:cNvSpPr/>
          <p:nvPr>
            <p:custDataLst>
              <p:tags r:id="rId45"/>
            </p:custDataLst>
          </p:nvPr>
        </p:nvSpPr>
        <p:spPr>
          <a:xfrm>
            <a:off x="1602104" y="1645623"/>
            <a:ext cx="3493961" cy="420032"/>
          </a:xfrm>
          <a:prstGeom prst="rect">
            <a:avLst/>
          </a:prstGeom>
          <a:solidFill>
            <a:srgbClr val="30506A"/>
          </a:solidFill>
        </p:spPr>
        <p:txBody>
          <a:bodyPr wrap="square" lIns="91440" tIns="45720" rIns="91440" bIns="4572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必要信息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8" name="任意多边形 137"/>
          <p:cNvSpPr/>
          <p:nvPr>
            <p:custDataLst>
              <p:tags r:id="rId46"/>
            </p:custDataLst>
          </p:nvPr>
        </p:nvSpPr>
        <p:spPr bwMode="auto">
          <a:xfrm>
            <a:off x="3176223" y="3536162"/>
            <a:ext cx="280735" cy="255914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 fontScale="60000" lnSpcReduction="20000"/>
          </a:bodyPr>
          <a:lstStyle/>
          <a:p>
            <a:endParaRPr lang="zh-CN" altLang="en-US"/>
          </a:p>
        </p:txBody>
      </p:sp>
      <p:sp>
        <p:nvSpPr>
          <p:cNvPr id="139" name="文本框 138"/>
          <p:cNvSpPr txBox="1"/>
          <p:nvPr>
            <p:custDataLst>
              <p:tags r:id="rId47"/>
            </p:custDataLst>
          </p:nvPr>
        </p:nvSpPr>
        <p:spPr>
          <a:xfrm>
            <a:off x="1602104" y="2300622"/>
            <a:ext cx="3493961" cy="507831"/>
          </a:xfrm>
          <a:prstGeom prst="rect">
            <a:avLst/>
          </a:prstGeom>
          <a:noFill/>
        </p:spPr>
        <p:txBody>
          <a:bodyPr wrap="square" lIns="91440" tIns="0" rIns="91440" bIns="45720"/>
          <a:lstStyle/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求职意向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个人信息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教育背景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个人经历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奖项&amp;荣誉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相关技能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>
            <p:custDataLst>
              <p:tags r:id="rId48"/>
            </p:custDataLst>
          </p:nvPr>
        </p:nvSpPr>
        <p:spPr>
          <a:xfrm>
            <a:off x="7315009" y="2268604"/>
            <a:ext cx="3493961" cy="507831"/>
          </a:xfrm>
          <a:prstGeom prst="rect">
            <a:avLst/>
          </a:prstGeom>
          <a:noFill/>
        </p:spPr>
        <p:txBody>
          <a:bodyPr wrap="square" lIns="91440" tIns="0" rIns="91440" bIns="45720"/>
          <a:lstStyle/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科研项目</a:t>
            </a: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志愿者活动</a:t>
            </a: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班级工作</a:t>
            </a: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创业项目</a:t>
            </a: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兴趣爱好</a:t>
            </a: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自我评价</a:t>
            </a: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Bef>
                <a:spcPts val="800"/>
              </a:spcBef>
              <a:buNone/>
            </a:pP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</a:t>
            </a: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>
            <p:custDataLst>
              <p:tags r:id="rId49"/>
            </p:custDataLst>
          </p:nvPr>
        </p:nvSpPr>
        <p:spPr>
          <a:xfrm>
            <a:off x="7315009" y="1645663"/>
            <a:ext cx="3493961" cy="420032"/>
          </a:xfrm>
          <a:prstGeom prst="rect">
            <a:avLst/>
          </a:prstGeom>
          <a:solidFill>
            <a:srgbClr val="FFBA21"/>
          </a:solidFill>
        </p:spPr>
        <p:txBody>
          <a:bodyPr wrap="square" lIns="91440" tIns="45720" rIns="91440" bIns="4572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可加信息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5" name="任意多边形 144"/>
          <p:cNvSpPr/>
          <p:nvPr>
            <p:custDataLst>
              <p:tags r:id="rId50"/>
            </p:custDataLst>
          </p:nvPr>
        </p:nvSpPr>
        <p:spPr bwMode="auto">
          <a:xfrm>
            <a:off x="10528063" y="2065542"/>
            <a:ext cx="280735" cy="255914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 fontScale="60000" lnSpcReduction="20000"/>
          </a:bodyPr>
          <a:lstStyle/>
          <a:p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53060" y="320040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4.3.1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简历基本信息构成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51"/>
    </p:custDataLst>
  </p:cSld>
  <p:clrMapOvr>
    <a:masterClrMapping/>
  </p:clrMapOvr>
  <p:transition/>
  <p:timing>
    <p:tnLst>
      <p:par>
        <p:cTn id="1" dur="indefinite" restart="never" nodeType="tmRoot"/>
      </p:par>
    </p:tnLst>
    <p:bldLst>
      <p:bldP spid="139" grpId="0"/>
      <p:bldP spid="137" grpId="0" bldLvl="0" animBg="1"/>
      <p:bldP spid="143" grpId="0"/>
      <p:bldP spid="144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4" name="object 15"/>
          <p:cNvSpPr txBox="1"/>
          <p:nvPr/>
        </p:nvSpPr>
        <p:spPr>
          <a:xfrm>
            <a:off x="8437034" y="3597487"/>
            <a:ext cx="3291416" cy="221551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57175" indent="-255905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557530" indent="-212725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2pPr>
            <a:lvl3pPr marL="857250" indent="-170180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3pPr>
            <a:lvl4pPr marL="1200150" indent="-170180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4pPr>
            <a:lvl5pPr marL="1543050" indent="-170180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5pPr>
          </a:lstStyle>
          <a:p>
            <a:pPr marL="381000" indent="-3810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通过什么样的方法？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1000" indent="-3810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做了多少事儿？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1000" indent="-3810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达到什么样的效果？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1000" indent="-3810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职业化语言表达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10" y="1342390"/>
            <a:ext cx="7459345" cy="1106805"/>
          </a:xfrm>
          <a:prstGeom prst="rect">
            <a:avLst/>
          </a:prstGeom>
        </p:spPr>
      </p:pic>
      <p:pic>
        <p:nvPicPr>
          <p:cNvPr id="10" name="图片 9" descr="企业微信截图_15877071202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" y="3348990"/>
            <a:ext cx="7563485" cy="22942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3060" y="320040"/>
            <a:ext cx="25368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4.3.2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经典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法则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6802" name="Rectangle 2"/>
          <p:cNvSpPr/>
          <p:nvPr/>
        </p:nvSpPr>
        <p:spPr>
          <a:xfrm>
            <a:off x="8092440" y="1149350"/>
            <a:ext cx="4006215" cy="219964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>
            <a:lvl1pPr marL="257175" indent="-255905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557530" indent="-212725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2pPr>
            <a:lvl3pPr marL="857250" indent="-170180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3pPr>
            <a:lvl4pPr marL="1200150" indent="-170180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4pPr>
            <a:lvl5pPr marL="1543050" indent="-170180" algn="l" rtl="0" eaLnBrk="0" fontAlgn="base" hangingPunct="0">
              <a:spcBef>
                <a:spcPct val="15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262626"/>
                </a:solidFill>
                <a:latin typeface="+mn-lt"/>
                <a:ea typeface="+mn-ea"/>
                <a:sym typeface="Arial" panose="020B0604020202020204" pitchFamily="34" charset="0"/>
              </a:defRPr>
            </a:lvl5pPr>
          </a:lstStyle>
          <a:p>
            <a:pPr marL="0" indent="0" defTabSz="121920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5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ITUATION-----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 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1219200" eaLnBrk="1" hangingPunct="1">
              <a:lnSpc>
                <a:spcPct val="125000"/>
              </a:lnSpc>
              <a:buNone/>
            </a:pPr>
            <a:r>
              <a:rPr lang="en-US" altLang="zh-CN" sz="2000" b="1" dirty="0">
                <a:solidFill>
                  <a:srgbClr val="F5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ASK/TARGET--任务  /  目标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1219200" eaLnBrk="1" hangingPunct="1">
              <a:lnSpc>
                <a:spcPct val="125000"/>
              </a:lnSpc>
              <a:buNone/>
            </a:pPr>
            <a:r>
              <a:rPr lang="en-US" altLang="zh-CN" sz="2000" b="1" dirty="0">
                <a:solidFill>
                  <a:srgbClr val="F5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CTION--------行动  /  行动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1219200" eaLnBrk="1" hangingPunct="1">
              <a:lnSpc>
                <a:spcPct val="125000"/>
              </a:lnSpc>
              <a:buNone/>
            </a:pPr>
            <a:r>
              <a:rPr lang="en-US" altLang="zh-CN" sz="2000" b="1" dirty="0">
                <a:solidFill>
                  <a:srgbClr val="F58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ESULT---------结果  /  结果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1219200" eaLnBrk="1" hangingPunct="1">
              <a:lnSpc>
                <a:spcPct val="125000"/>
              </a:lnSpc>
              <a:buNone/>
            </a:pP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  <p:bldLst>
      <p:bldP spid="78854" grpId="0"/>
      <p:bldP spid="7680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14855" y="1915795"/>
            <a:ext cx="7329805" cy="3721735"/>
            <a:chOff x="2507" y="3137"/>
            <a:chExt cx="11543" cy="5861"/>
          </a:xfrm>
        </p:grpSpPr>
        <p:sp>
          <p:nvSpPr>
            <p:cNvPr id="87042" name="TextBox 10"/>
            <p:cNvSpPr txBox="1"/>
            <p:nvPr/>
          </p:nvSpPr>
          <p:spPr>
            <a:xfrm>
              <a:off x="2507" y="3183"/>
              <a:ext cx="7703" cy="58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57175" indent="-255905" algn="l" rtl="0" eaLnBrk="0" fontAlgn="base" hangingPunct="0">
                <a:spcBef>
                  <a:spcPct val="15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rgbClr val="262626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557530" indent="-212725" algn="l" rtl="0" eaLnBrk="0" fontAlgn="base" hangingPunct="0">
                <a:spcBef>
                  <a:spcPct val="15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100">
                  <a:solidFill>
                    <a:srgbClr val="262626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2pPr>
              <a:lvl3pPr marL="857250" indent="-170180" algn="l" rtl="0" eaLnBrk="0" fontAlgn="base" hangingPunct="0">
                <a:spcBef>
                  <a:spcPct val="15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rgbClr val="262626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3pPr>
              <a:lvl4pPr marL="1200150" indent="-170180" algn="l" rtl="0" eaLnBrk="0" fontAlgn="base" hangingPunct="0">
                <a:spcBef>
                  <a:spcPct val="15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500">
                  <a:solidFill>
                    <a:srgbClr val="262626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4pPr>
              <a:lvl5pPr marL="1543050" indent="-170180" algn="l" rtl="0" eaLnBrk="0" fontAlgn="base" hangingPunct="0">
                <a:spcBef>
                  <a:spcPct val="15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300">
                  <a:solidFill>
                    <a:srgbClr val="262626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5pPr>
            </a:lstStyle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r>
                <a:rPr lang="x-none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相关行业相关部门实习</a:t>
              </a: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r>
                <a:rPr lang="x-none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好公司／相关行业／相关部门实习</a:t>
              </a: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r>
                <a:rPr lang="x-none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其他实习</a:t>
              </a: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r>
                <a:rPr lang="x-none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学生会社团</a:t>
              </a:r>
              <a:r>
                <a:rPr lang="x-none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Leader</a:t>
              </a:r>
              <a:r>
                <a:rPr lang="x-none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经历</a:t>
              </a: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r>
                <a:rPr lang="x-none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创业／科创经历</a:t>
              </a: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r>
                <a:rPr lang="x-none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学生会社团干事经历</a:t>
              </a: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r" eaLnBrk="1" hangingPunct="1">
                <a:lnSpc>
                  <a:spcPct val="75000"/>
                </a:lnSpc>
                <a:spcBef>
                  <a:spcPct val="0"/>
                </a:spcBef>
                <a:buNone/>
              </a:pPr>
              <a:r>
                <a:rPr lang="x-none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有价值的其他经历</a:t>
              </a:r>
              <a:endParaRPr lang="x-none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79" name="五角星 11"/>
            <p:cNvSpPr/>
            <p:nvPr/>
          </p:nvSpPr>
          <p:spPr>
            <a:xfrm>
              <a:off x="10570" y="3137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80" name="五角星 12"/>
            <p:cNvSpPr/>
            <p:nvPr/>
          </p:nvSpPr>
          <p:spPr>
            <a:xfrm>
              <a:off x="11290" y="3137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81" name="五角星 13"/>
            <p:cNvSpPr/>
            <p:nvPr/>
          </p:nvSpPr>
          <p:spPr>
            <a:xfrm>
              <a:off x="12730" y="3137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82" name="五角星 14"/>
            <p:cNvSpPr/>
            <p:nvPr/>
          </p:nvSpPr>
          <p:spPr>
            <a:xfrm>
              <a:off x="13450" y="3137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83" name="五角星 16"/>
            <p:cNvSpPr/>
            <p:nvPr/>
          </p:nvSpPr>
          <p:spPr>
            <a:xfrm>
              <a:off x="10570" y="3977"/>
              <a:ext cx="600" cy="603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84" name="五角星 17"/>
            <p:cNvSpPr/>
            <p:nvPr/>
          </p:nvSpPr>
          <p:spPr>
            <a:xfrm>
              <a:off x="11290" y="3977"/>
              <a:ext cx="600" cy="603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85" name="五角星 18"/>
            <p:cNvSpPr/>
            <p:nvPr/>
          </p:nvSpPr>
          <p:spPr>
            <a:xfrm>
              <a:off x="12010" y="3977"/>
              <a:ext cx="600" cy="603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86" name="五角星 19"/>
            <p:cNvSpPr/>
            <p:nvPr/>
          </p:nvSpPr>
          <p:spPr>
            <a:xfrm>
              <a:off x="12730" y="3977"/>
              <a:ext cx="600" cy="603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87" name="五角星 20"/>
            <p:cNvSpPr/>
            <p:nvPr/>
          </p:nvSpPr>
          <p:spPr>
            <a:xfrm>
              <a:off x="12010" y="3137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89" name="五角星 22"/>
            <p:cNvSpPr/>
            <p:nvPr/>
          </p:nvSpPr>
          <p:spPr>
            <a:xfrm>
              <a:off x="11290" y="486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90" name="五角星 23"/>
            <p:cNvSpPr/>
            <p:nvPr/>
          </p:nvSpPr>
          <p:spPr>
            <a:xfrm>
              <a:off x="12010" y="486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93" name="五角星 26"/>
            <p:cNvSpPr/>
            <p:nvPr/>
          </p:nvSpPr>
          <p:spPr>
            <a:xfrm>
              <a:off x="10570" y="486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95" name="五角星 28"/>
            <p:cNvSpPr/>
            <p:nvPr/>
          </p:nvSpPr>
          <p:spPr>
            <a:xfrm>
              <a:off x="11290" y="570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96" name="五角星 29"/>
            <p:cNvSpPr/>
            <p:nvPr/>
          </p:nvSpPr>
          <p:spPr>
            <a:xfrm>
              <a:off x="12010" y="570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97" name="五角星 30"/>
            <p:cNvSpPr/>
            <p:nvPr/>
          </p:nvSpPr>
          <p:spPr>
            <a:xfrm>
              <a:off x="10570" y="570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98" name="五角星 31"/>
            <p:cNvSpPr/>
            <p:nvPr/>
          </p:nvSpPr>
          <p:spPr>
            <a:xfrm>
              <a:off x="11290" y="658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399" name="五角星 32"/>
            <p:cNvSpPr/>
            <p:nvPr/>
          </p:nvSpPr>
          <p:spPr>
            <a:xfrm>
              <a:off x="12010" y="658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400" name="五角星 33"/>
            <p:cNvSpPr/>
            <p:nvPr/>
          </p:nvSpPr>
          <p:spPr>
            <a:xfrm>
              <a:off x="10570" y="658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401" name="五角星 34"/>
            <p:cNvSpPr/>
            <p:nvPr/>
          </p:nvSpPr>
          <p:spPr>
            <a:xfrm>
              <a:off x="11290" y="746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402" name="五角星 35"/>
            <p:cNvSpPr/>
            <p:nvPr/>
          </p:nvSpPr>
          <p:spPr>
            <a:xfrm>
              <a:off x="10570" y="746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403" name="五角星 36"/>
            <p:cNvSpPr/>
            <p:nvPr/>
          </p:nvSpPr>
          <p:spPr>
            <a:xfrm>
              <a:off x="11290" y="830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404" name="五角星 37"/>
            <p:cNvSpPr/>
            <p:nvPr/>
          </p:nvSpPr>
          <p:spPr>
            <a:xfrm>
              <a:off x="10570" y="8303"/>
              <a:ext cx="600" cy="600"/>
            </a:xfrm>
            <a:custGeom>
              <a:avLst/>
              <a:gdLst/>
              <a:ahLst/>
              <a:cxnLst>
                <a:cxn ang="16200000">
                  <a:pos x="190500" y="0"/>
                </a:cxn>
                <a:cxn ang="10800000">
                  <a:pos x="0" y="145528"/>
                </a:cxn>
                <a:cxn ang="5400000">
                  <a:pos x="72764" y="380999"/>
                </a:cxn>
                <a:cxn ang="5400000">
                  <a:pos x="308235" y="380999"/>
                </a:cxn>
                <a:cxn ang="0">
                  <a:pos x="380999" y="145528"/>
                </a:cxn>
              </a:cxnLst>
              <a:rect l="0" t="0" r="0" b="0"/>
              <a:pathLst>
                <a:path w="381000" h="381000">
                  <a:moveTo>
                    <a:pt x="0" y="145528"/>
                  </a:moveTo>
                  <a:lnTo>
                    <a:pt x="145529" y="145529"/>
                  </a:lnTo>
                  <a:lnTo>
                    <a:pt x="190500" y="0"/>
                  </a:lnTo>
                  <a:lnTo>
                    <a:pt x="235470" y="145529"/>
                  </a:lnTo>
                  <a:lnTo>
                    <a:pt x="380999" y="145528"/>
                  </a:lnTo>
                  <a:lnTo>
                    <a:pt x="263263" y="235469"/>
                  </a:lnTo>
                  <a:lnTo>
                    <a:pt x="308235" y="380999"/>
                  </a:lnTo>
                  <a:lnTo>
                    <a:pt x="190500" y="291056"/>
                  </a:lnTo>
                  <a:lnTo>
                    <a:pt x="72764" y="380999"/>
                  </a:lnTo>
                  <a:lnTo>
                    <a:pt x="117736" y="23546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4.3.3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优质过往经历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53060" y="320040"/>
            <a:ext cx="32391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4.3.4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更深入的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JD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分析技巧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文本框 2"/>
          <p:cNvSpPr txBox="1"/>
          <p:nvPr>
            <p:custDataLst>
              <p:tags r:id="rId1"/>
            </p:custDataLst>
          </p:nvPr>
        </p:nvSpPr>
        <p:spPr>
          <a:xfrm>
            <a:off x="457200" y="984885"/>
            <a:ext cx="553593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职位描述：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1、会计凭证的核签、编织、整理保管财务会计档案；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2、利用财务软件登记保管各种明细账、总分类账；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3、定期对账、如发现差异，查明差异原因，处理结账时有有关的账务的调整事宜；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4、规范处理公司总账会计核算工作，处理会计税务报表；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、协助财务总监开展财务部与内外的沟通和协调工作；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6、配合财务经理作财务分析、为管理层提供数据，降低不合理的费用开支；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  <a:sym typeface="+mn-ea"/>
              </a:rPr>
              <a:t>7、完成上级交给的其他日常事务性工作。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任职要求：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1.本科及以上学历；有会计从业资格证书；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2.熟练使用计算机；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3.熟练掌握office办公软件；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4.本科生通过CET-4，研究生通过CET-6；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.具有良好的沟通协调能力、数据分析能力；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6.</a:t>
            </a:r>
            <a:r>
              <a:rPr lang="zh-CN" altLang="en-US">
                <a:solidFill>
                  <a:schemeClr val="dk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有相关实习经验优先。</a:t>
            </a:r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0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145530" y="1401445"/>
          <a:ext cx="5757545" cy="4672965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952500"/>
                <a:gridCol w="1809115"/>
                <a:gridCol w="2995930"/>
              </a:tblGrid>
              <a:tr h="408305">
                <a:tc>
                  <a:txBody>
                    <a:bodyPr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pitchFamily="34" charset="-122"/>
                        </a:rPr>
                        <a:t> 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显性需求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+mn-cs"/>
                      </a:endParaRPr>
                    </a:p>
                  </a:txBody>
                  <a:tcPr marL="51435" marR="51435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隐性需求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+mn-cs"/>
                      </a:endParaRPr>
                    </a:p>
                  </a:txBody>
                  <a:tcPr marL="51435" marR="51435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899920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+mn-cs"/>
                        </a:rPr>
                        <a:t>专业知识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+mn-cs"/>
                      </a:endParaRPr>
                    </a:p>
                  </a:txBody>
                  <a:tcPr marL="51435" marR="51435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有从业资格证书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掌握财务软件使用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掌握财务操作流程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熟练使用办公软件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</a:txBody>
                  <a:tcPr marL="51435" marR="5143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熟练使用财务软件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熟悉对账中常见的问题处理方法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熟悉总账会计核算规范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</a:txBody>
                  <a:tcPr marL="51435" marR="5143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62430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可迁移能力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</a:txBody>
                  <a:tcPr marL="51435" marR="51435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沟通协调能力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数据分析能力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英语能力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</a:rPr>
                        <a:t>执行能力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</a:endParaRPr>
                    </a:p>
                  </a:txBody>
                  <a:tcPr marL="51435" marR="5143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pitchFamily="34" charset="-122"/>
                        </a:rPr>
                        <a:t> 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pitchFamily="34" charset="-122"/>
                        </a:rPr>
                        <a:t>心理素质好，抗压能力强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pitchFamily="34" charset="-122"/>
                          <a:sym typeface="+mn-ea"/>
                        </a:rPr>
                        <a:t>，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pitchFamily="34" charset="-122"/>
                          <a:sym typeface="+mn-ea"/>
                        </a:rPr>
                        <a:t>为人正直，对数据敏感，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pitchFamily="34" charset="-122"/>
                          <a:sym typeface="+mn-ea"/>
                        </a:rPr>
                        <a:t>具备较强的内外沟通能力，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pitchFamily="34" charset="-122"/>
                          <a:sym typeface="+mn-ea"/>
                        </a:rPr>
                        <a:t>学习能力强，工作配合意愿度高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51435" marR="5143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02310"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+mn-cs"/>
                        </a:rPr>
                        <a:t>自我管理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+mn-cs"/>
                      </a:endParaRPr>
                    </a:p>
                  </a:txBody>
                  <a:tcPr marL="51435" marR="51435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pitchFamily="34" charset="-122"/>
                        </a:rPr>
                        <a:t>有相关实习经验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汉仪旗黑-55简" panose="00020600040101010101" charset="-122"/>
                          <a:cs typeface="微软雅黑" panose="020B0503020204020204" pitchFamily="34" charset="-122"/>
                        </a:rPr>
                        <a:t>有稳定清晰的职业规划，并通过实习、证书、学校职务等证明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汉仪旗黑-55简" panose="00020600040101010101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/Users/apple/Desktop/WechatIMG244.pngWechatIMG2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3530" y="249555"/>
            <a:ext cx="2806700" cy="772795"/>
          </a:xfrm>
          <a:prstGeom prst="rect">
            <a:avLst/>
          </a:prstGeom>
        </p:spPr>
      </p:pic>
      <p:pic>
        <p:nvPicPr>
          <p:cNvPr id="4" name="Picture 3" descr="/Users/apple/Desktop/南林脑图3.jpg南林脑图3"/>
          <p:cNvPicPr>
            <a:picLocks noChangeAspect="1"/>
          </p:cNvPicPr>
          <p:nvPr/>
        </p:nvPicPr>
        <p:blipFill>
          <a:blip r:embed="rId2"/>
          <a:srcRect l="3281" r="1232"/>
          <a:stretch>
            <a:fillRect/>
          </a:stretch>
        </p:blipFill>
        <p:spPr>
          <a:xfrm>
            <a:off x="3213735" y="337185"/>
            <a:ext cx="8832850" cy="6445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254500" y="595630"/>
            <a:ext cx="7556500" cy="6000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职位名称：财务助理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工作职责：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根据制造好的会计凭证，进行财务系统数据的录入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协助应收应付会计做好客户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供应链往来核对及清理工作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完成进项发票的认证和整理工作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会计品凭证的打印，整理，装订及其他档案管理工作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做好其他会计岗位协助工作，以及领导交办的其他任务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职位要求：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全日制会计，财务，金融或相关专业本科以上在读学生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熟练掌握ＭＳOffice软件，尤其是Excel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责任心强，具有良好职业操守，有较强沟通能力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性格成熟，理性大方，积极向上，有团队精神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53060" y="320040"/>
            <a:ext cx="27311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4.3.5 JD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分析课堂练习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 descr="千库网_商务招生简历筛选_元素编号128032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940" y="2144395"/>
            <a:ext cx="3544570" cy="35445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606675" y="2320925"/>
            <a:ext cx="231203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04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60437" y="3075215"/>
            <a:ext cx="55484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网申投递技巧</a:t>
            </a:r>
            <a:endParaRPr lang="zh-CN" altLang="en-US" sz="5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4625340" y="2256155"/>
          <a:ext cx="689991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35306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4.4.1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网申投递逻辑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 descr="千库网_简约风在线投递简历元素_元素编号124298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5" y="1634490"/>
            <a:ext cx="4443095" cy="44430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简历图片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4665" y="2935605"/>
            <a:ext cx="7381240" cy="140271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53060" y="320040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4.4.2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邮箱投递命名细节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 descr="千库网_蓝色邮件图标免抠图_元素编号124450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1811020"/>
            <a:ext cx="3651885" cy="365188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501890" y="3592830"/>
            <a:ext cx="3176270" cy="3568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448435"/>
            <a:ext cx="7842250" cy="4398645"/>
          </a:xfrm>
          <a:prstGeom prst="rect">
            <a:avLst/>
          </a:prstGeom>
        </p:spPr>
      </p:pic>
      <p:pic>
        <p:nvPicPr>
          <p:cNvPr id="1856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0256" y="1943842"/>
            <a:ext cx="485255" cy="485255"/>
          </a:xfrm>
          <a:prstGeom prst="rect">
            <a:avLst/>
          </a:prstGeom>
        </p:spPr>
      </p:pic>
      <p:pic>
        <p:nvPicPr>
          <p:cNvPr id="232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7258" y="2057845"/>
            <a:ext cx="407324" cy="250693"/>
          </a:xfrm>
          <a:prstGeom prst="rect">
            <a:avLst/>
          </a:prstGeom>
        </p:spPr>
      </p:pic>
      <p:pic>
        <p:nvPicPr>
          <p:cNvPr id="2788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79298" y="2589860"/>
            <a:ext cx="485255" cy="485255"/>
          </a:xfrm>
          <a:prstGeom prst="rect">
            <a:avLst/>
          </a:prstGeom>
        </p:spPr>
      </p:pic>
      <p:pic>
        <p:nvPicPr>
          <p:cNvPr id="3254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6300" y="2703863"/>
            <a:ext cx="407324" cy="255481"/>
          </a:xfrm>
          <a:prstGeom prst="rect">
            <a:avLst/>
          </a:prstGeom>
        </p:spPr>
      </p:pic>
      <p:pic>
        <p:nvPicPr>
          <p:cNvPr id="3720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1833" y="4394245"/>
            <a:ext cx="485255" cy="485255"/>
          </a:xfrm>
          <a:prstGeom prst="rect">
            <a:avLst/>
          </a:prstGeom>
        </p:spPr>
      </p:pic>
      <p:pic>
        <p:nvPicPr>
          <p:cNvPr id="41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7404" y="4528568"/>
            <a:ext cx="407324" cy="259927"/>
          </a:xfrm>
          <a:prstGeom prst="rect">
            <a:avLst/>
          </a:prstGeom>
        </p:spPr>
      </p:pic>
      <p:pic>
        <p:nvPicPr>
          <p:cNvPr id="4656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7258" y="5282425"/>
            <a:ext cx="485255" cy="485255"/>
          </a:xfrm>
          <a:prstGeom prst="rect">
            <a:avLst/>
          </a:prstGeom>
        </p:spPr>
      </p:pic>
      <p:pic>
        <p:nvPicPr>
          <p:cNvPr id="512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54259" y="5396428"/>
            <a:ext cx="407324" cy="250693"/>
          </a:xfrm>
          <a:prstGeom prst="rect">
            <a:avLst/>
          </a:prstGeom>
        </p:spPr>
      </p:pic>
      <p:pic>
        <p:nvPicPr>
          <p:cNvPr id="5592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5870" y="2000885"/>
            <a:ext cx="3056255" cy="330835"/>
          </a:xfrm>
          <a:prstGeom prst="rect">
            <a:avLst/>
          </a:prstGeom>
        </p:spPr>
      </p:pic>
      <p:pic>
        <p:nvPicPr>
          <p:cNvPr id="6061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7065" y="2703830"/>
            <a:ext cx="3302635" cy="330835"/>
          </a:xfrm>
          <a:prstGeom prst="rect">
            <a:avLst/>
          </a:prstGeom>
        </p:spPr>
      </p:pic>
      <p:pic>
        <p:nvPicPr>
          <p:cNvPr id="653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9892" y="4393948"/>
            <a:ext cx="2388128" cy="331025"/>
          </a:xfrm>
          <a:prstGeom prst="rect">
            <a:avLst/>
          </a:prstGeom>
        </p:spPr>
      </p:pic>
      <p:pic>
        <p:nvPicPr>
          <p:cNvPr id="6999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3226" y="5396428"/>
            <a:ext cx="2388128" cy="331025"/>
          </a:xfrm>
          <a:prstGeom prst="rect">
            <a:avLst/>
          </a:prstGeom>
        </p:spPr>
      </p:pic>
      <p:pic>
        <p:nvPicPr>
          <p:cNvPr id="7468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5306" y="2000844"/>
            <a:ext cx="2489068" cy="289560"/>
          </a:xfrm>
          <a:prstGeom prst="rect">
            <a:avLst/>
          </a:prstGeom>
        </p:spPr>
      </p:pic>
      <p:pic>
        <p:nvPicPr>
          <p:cNvPr id="7937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73417" y="2703863"/>
            <a:ext cx="2489068" cy="290830"/>
          </a:xfrm>
          <a:prstGeom prst="rect">
            <a:avLst/>
          </a:prstGeom>
        </p:spPr>
      </p:pic>
      <p:pic>
        <p:nvPicPr>
          <p:cNvPr id="8406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5306" y="4381248"/>
            <a:ext cx="2489068" cy="291782"/>
          </a:xfrm>
          <a:prstGeom prst="rect">
            <a:avLst/>
          </a:prstGeom>
        </p:spPr>
      </p:pic>
      <p:pic>
        <p:nvPicPr>
          <p:cNvPr id="8875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81230" y="5396428"/>
            <a:ext cx="2489068" cy="29019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41630" y="32004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4.4.3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求职信细节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4"/>
    </p:custData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2GGTFQ2\Desktop\图片库\尺寸调整\169\169小\132378028.png13237802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61033" y="2049777"/>
            <a:ext cx="3073400" cy="1728789"/>
          </a:xfrm>
          <a:prstGeom prst="rect">
            <a:avLst/>
          </a:prstGeom>
        </p:spPr>
      </p:pic>
      <p:pic>
        <p:nvPicPr>
          <p:cNvPr id="10" name="图片 9" descr="C:\Users\2GGTFQ2\Desktop\图片库\尺寸调整\169\169小\310408423.png31040842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180983" y="2049776"/>
            <a:ext cx="3073400" cy="1728789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685165" y="3778885"/>
            <a:ext cx="3348990" cy="50736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言简意赅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4" name="图片 13" descr="C:\Users\2GGTFQ2\Desktop\图片库\尺寸调整\169\169小\132337946.png132337946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4571008" y="2049775"/>
            <a:ext cx="3073400" cy="172878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498340" y="3778885"/>
            <a:ext cx="3348990" cy="50736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态度端正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8023860" y="3778885"/>
            <a:ext cx="3348990" cy="50736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突出与岗位匹配优势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14625" y="4926965"/>
            <a:ext cx="47523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简历附件文件格式：</a:t>
            </a:r>
            <a:r>
              <a:rPr lang="en-US" altLang="zh-CN" sz="24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PDF</a:t>
            </a:r>
            <a:endParaRPr lang="zh-CN" altLang="en-US" sz="240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邮件命名格式：姓名</a:t>
            </a:r>
            <a:r>
              <a:rPr lang="en-US" altLang="zh-CN" sz="24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学校</a:t>
            </a:r>
            <a:r>
              <a:rPr lang="en-US" altLang="zh-CN" sz="24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岗位</a:t>
            </a:r>
            <a:endParaRPr lang="zh-CN" altLang="en-US" sz="240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41630" y="320040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4.4.4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其它注意事项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千库网_简约白色长方形边框对话框标题框_元素编号12438849"/>
          <p:cNvPicPr>
            <a:picLocks noChangeAspect="1"/>
          </p:cNvPicPr>
          <p:nvPr/>
        </p:nvPicPr>
        <p:blipFill>
          <a:blip r:embed="rId1"/>
          <a:srcRect t="20059" b="20067"/>
          <a:stretch>
            <a:fillRect/>
          </a:stretch>
        </p:blipFill>
        <p:spPr>
          <a:xfrm>
            <a:off x="3941445" y="1480820"/>
            <a:ext cx="8126095" cy="48653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125075" y="1812925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康圆体W3" panose="020F0309000000000000" charset="-122"/>
                <a:ea typeface="华康圆体W3" panose="020F0309000000000000" charset="-122"/>
              </a:rPr>
              <a:t>课后小任务</a:t>
            </a:r>
            <a:endParaRPr lang="zh-CN" altLang="en-US" b="1">
              <a:latin typeface="华康圆体W3" panose="020F0309000000000000" charset="-122"/>
              <a:ea typeface="华康圆体W3" panose="020F0309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079365" y="3206115"/>
            <a:ext cx="5554980" cy="1414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>
                <a:solidFill>
                  <a:schemeClr val="tx1"/>
                </a:solidFill>
              </a:rPr>
              <a:t>完成</a:t>
            </a:r>
            <a:r>
              <a:rPr lang="zh-CN">
                <a:solidFill>
                  <a:schemeClr val="tx1"/>
                </a:solidFill>
              </a:rPr>
              <a:t>个人</a:t>
            </a:r>
            <a:r>
              <a:rPr>
                <a:solidFill>
                  <a:schemeClr val="tx1"/>
                </a:solidFill>
              </a:rPr>
              <a:t>求职简历的制作</a:t>
            </a:r>
            <a:r>
              <a:rPr lang="zh-CN">
                <a:solidFill>
                  <a:schemeClr val="tx1"/>
                </a:solidFill>
              </a:rPr>
              <a:t>、</a:t>
            </a:r>
            <a:r>
              <a:rPr>
                <a:solidFill>
                  <a:schemeClr val="tx1"/>
                </a:solidFill>
              </a:rPr>
              <a:t>修改</a:t>
            </a:r>
            <a:r>
              <a:rPr lang="zh-CN">
                <a:solidFill>
                  <a:schemeClr val="tx1"/>
                </a:solidFill>
              </a:rPr>
              <a:t>与张贴，并将学习</a:t>
            </a:r>
            <a:endParaRPr lang="zh-CN">
              <a:solidFill>
                <a:schemeClr val="tx1"/>
              </a:solidFill>
            </a:endParaRPr>
          </a:p>
          <a:p>
            <a:pPr algn="l"/>
            <a:r>
              <a:rPr lang="zh-CN">
                <a:solidFill>
                  <a:schemeClr val="tx1"/>
                </a:solidFill>
              </a:rPr>
              <a:t>手册中</a:t>
            </a:r>
            <a:r>
              <a:rPr lang="en-US" altLang="zh-CN">
                <a:solidFill>
                  <a:schemeClr val="tx1"/>
                </a:solidFill>
              </a:rPr>
              <a:t>P11-P13</a:t>
            </a:r>
            <a:r>
              <a:rPr lang="zh-CN" altLang="en-US">
                <a:solidFill>
                  <a:schemeClr val="tx1"/>
                </a:solidFill>
              </a:rPr>
              <a:t>中的网申、简历内容填写完成。</a:t>
            </a:r>
            <a:endParaRPr lang="zh-CN" altLang="en-US">
              <a:solidFill>
                <a:schemeClr val="tx1"/>
              </a:solidFill>
            </a:endParaRPr>
          </a:p>
          <a:p>
            <a:pPr algn="l"/>
            <a:endParaRPr>
              <a:solidFill>
                <a:schemeClr val="tx1"/>
              </a:solidFill>
            </a:endParaRPr>
          </a:p>
          <a:p>
            <a:pPr algn="l"/>
            <a:r>
              <a:rPr lang="en-US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、提前观看课前视频：《</a:t>
            </a:r>
            <a:r>
              <a:rPr lang="en-US" altLang="zh-CN">
                <a:solidFill>
                  <a:schemeClr val="tx1"/>
                </a:solidFill>
              </a:rPr>
              <a:t>HR</a:t>
            </a:r>
            <a:r>
              <a:rPr lang="zh-CN" altLang="en-US">
                <a:solidFill>
                  <a:schemeClr val="tx1"/>
                </a:solidFill>
              </a:rPr>
              <a:t>的选人标准是神马？》</a:t>
            </a:r>
            <a:endParaRPr lang="zh-CN" altLang="en-US">
              <a:solidFill>
                <a:schemeClr val="tx1"/>
              </a:solidFill>
            </a:endParaRPr>
          </a:p>
          <a:p>
            <a:pPr algn="l"/>
            <a:r>
              <a:rPr lang="zh-CN" altLang="en-US" sz="1400">
                <a:solidFill>
                  <a:schemeClr val="tx1"/>
                </a:solidFill>
                <a:hlinkClick r:id="rId2"/>
              </a:rPr>
              <a:t>http://www.sentuxueyuan.com/?c=kepool&amp;m=zcminute&amp;yid=2&amp;pid=2</a:t>
            </a:r>
            <a:endParaRPr lang="zh-CN" altLang="en-US" sz="1400">
              <a:solidFill>
                <a:schemeClr val="tx1"/>
              </a:solidFill>
              <a:hlinkClick r:id="rId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8635" y="1696085"/>
            <a:ext cx="2070100" cy="277304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83105" y="2213610"/>
            <a:ext cx="2119630" cy="282194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05865" y="3429000"/>
            <a:ext cx="1958340" cy="262318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70"/>
          <p:cNvSpPr/>
          <p:nvPr/>
        </p:nvSpPr>
        <p:spPr>
          <a:xfrm>
            <a:off x="8814278" y="523875"/>
            <a:ext cx="3377723" cy="6334125"/>
          </a:xfrm>
          <a:custGeom>
            <a:avLst/>
            <a:gdLst>
              <a:gd name="connsiteX0" fmla="*/ 3263559 w 3263559"/>
              <a:gd name="connsiteY0" fmla="*/ 0 h 6120037"/>
              <a:gd name="connsiteX1" fmla="*/ 3263559 w 3263559"/>
              <a:gd name="connsiteY1" fmla="*/ 6120037 h 6120037"/>
              <a:gd name="connsiteX2" fmla="*/ 47815 w 3263559"/>
              <a:gd name="connsiteY2" fmla="*/ 6120037 h 6120037"/>
              <a:gd name="connsiteX3" fmla="*/ 31246 w 3263559"/>
              <a:gd name="connsiteY3" fmla="*/ 5989642 h 6120037"/>
              <a:gd name="connsiteX4" fmla="*/ 0 w 3263559"/>
              <a:gd name="connsiteY4" fmla="*/ 5370863 h 6120037"/>
              <a:gd name="connsiteX5" fmla="*/ 3167244 w 3263559"/>
              <a:gd name="connsiteY5" fmla="*/ 49330 h 6120037"/>
              <a:gd name="connsiteX6" fmla="*/ 3263559 w 3263559"/>
              <a:gd name="connsiteY6" fmla="*/ 0 h 61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559" h="6120037">
                <a:moveTo>
                  <a:pt x="3263559" y="0"/>
                </a:moveTo>
                <a:lnTo>
                  <a:pt x="3263559" y="6120037"/>
                </a:lnTo>
                <a:lnTo>
                  <a:pt x="47815" y="6120037"/>
                </a:lnTo>
                <a:lnTo>
                  <a:pt x="31246" y="5989642"/>
                </a:lnTo>
                <a:cubicBezTo>
                  <a:pt x="10584" y="5786192"/>
                  <a:pt x="0" y="5579764"/>
                  <a:pt x="0" y="5370863"/>
                </a:cubicBezTo>
                <a:cubicBezTo>
                  <a:pt x="0" y="3072954"/>
                  <a:pt x="1280691" y="1074167"/>
                  <a:pt x="3167244" y="49330"/>
                </a:cubicBezTo>
                <a:lnTo>
                  <a:pt x="3263559" y="0"/>
                </a:lnTo>
                <a:close/>
              </a:path>
            </a:pathLst>
          </a:custGeom>
          <a:solidFill>
            <a:srgbClr val="CD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8" name="Straight Connector 4"/>
          <p:cNvCxnSpPr/>
          <p:nvPr/>
        </p:nvCxnSpPr>
        <p:spPr>
          <a:xfrm>
            <a:off x="2647950" y="523875"/>
            <a:ext cx="8782050" cy="0"/>
          </a:xfrm>
          <a:prstGeom prst="line">
            <a:avLst/>
          </a:prstGeom>
          <a:ln>
            <a:solidFill>
              <a:srgbClr val="191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4"/>
          <p:cNvCxnSpPr/>
          <p:nvPr/>
        </p:nvCxnSpPr>
        <p:spPr>
          <a:xfrm>
            <a:off x="4505274" y="1299629"/>
            <a:ext cx="0" cy="50196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14325" y="292100"/>
            <a:ext cx="2219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/>
            <a:r>
              <a:rPr lang="zh-CN" altLang="en-US" sz="2000" noProof="1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课程回顾</a:t>
            </a:r>
            <a:endParaRPr lang="zh-CN" altLang="en-US" sz="2000" noProof="1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4" name="Rectangle: Rounded Corners 5"/>
          <p:cNvSpPr/>
          <p:nvPr/>
        </p:nvSpPr>
        <p:spPr>
          <a:xfrm>
            <a:off x="1011310" y="2432993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5" name="Oval 27"/>
          <p:cNvSpPr/>
          <p:nvPr/>
        </p:nvSpPr>
        <p:spPr>
          <a:xfrm>
            <a:off x="3261725" y="2565648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26" name="Straight Arrow Connector 35"/>
          <p:cNvCxnSpPr/>
          <p:nvPr/>
        </p:nvCxnSpPr>
        <p:spPr>
          <a:xfrm>
            <a:off x="3350417" y="2762352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408070" y="2562297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8" name="Rectangle: Rounded Corners 5"/>
          <p:cNvSpPr/>
          <p:nvPr/>
        </p:nvSpPr>
        <p:spPr>
          <a:xfrm>
            <a:off x="1011310" y="4229227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9" name="Oval 27"/>
          <p:cNvSpPr/>
          <p:nvPr/>
        </p:nvSpPr>
        <p:spPr>
          <a:xfrm>
            <a:off x="3261725" y="4361882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30" name="Straight Arrow Connector 35"/>
          <p:cNvCxnSpPr/>
          <p:nvPr/>
        </p:nvCxnSpPr>
        <p:spPr>
          <a:xfrm>
            <a:off x="3350417" y="4558586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1408070" y="4358531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6" name="Rectangle: Rounded Corners 5"/>
          <p:cNvSpPr/>
          <p:nvPr/>
        </p:nvSpPr>
        <p:spPr>
          <a:xfrm>
            <a:off x="5026248" y="2493930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7" name="Oval 27"/>
          <p:cNvSpPr/>
          <p:nvPr/>
        </p:nvSpPr>
        <p:spPr>
          <a:xfrm>
            <a:off x="7276663" y="2626585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38" name="Straight Arrow Connector 35"/>
          <p:cNvCxnSpPr/>
          <p:nvPr/>
        </p:nvCxnSpPr>
        <p:spPr>
          <a:xfrm>
            <a:off x="7365355" y="2823289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9" name="文本框 38"/>
          <p:cNvSpPr txBox="1"/>
          <p:nvPr/>
        </p:nvSpPr>
        <p:spPr>
          <a:xfrm>
            <a:off x="5423008" y="2623234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0" name="Rectangle: Rounded Corners 5"/>
          <p:cNvSpPr/>
          <p:nvPr/>
        </p:nvSpPr>
        <p:spPr>
          <a:xfrm>
            <a:off x="5026248" y="4290164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1" name="Oval 27"/>
          <p:cNvSpPr/>
          <p:nvPr/>
        </p:nvSpPr>
        <p:spPr>
          <a:xfrm>
            <a:off x="7276663" y="4422819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42" name="Straight Arrow Connector 35"/>
          <p:cNvCxnSpPr/>
          <p:nvPr/>
        </p:nvCxnSpPr>
        <p:spPr>
          <a:xfrm>
            <a:off x="7365355" y="4619523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43" name="文本框 42"/>
          <p:cNvSpPr txBox="1"/>
          <p:nvPr/>
        </p:nvSpPr>
        <p:spPr>
          <a:xfrm>
            <a:off x="5423008" y="4419468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04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71" y="769370"/>
            <a:ext cx="4831043" cy="584313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078362" y="3411751"/>
            <a:ext cx="23336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简历的意义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35880" y="3469005"/>
            <a:ext cx="2334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简历的表达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1555" y="5185410"/>
            <a:ext cx="2333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简历的格式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74920" y="5242560"/>
            <a:ext cx="2595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网申投递技巧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1" grpId="0"/>
      <p:bldP spid="24" grpId="0" bldLvl="0" animBg="1"/>
      <p:bldP spid="25" grpId="0" bldLvl="0" animBg="1"/>
      <p:bldP spid="27" grpId="0"/>
      <p:bldP spid="28" grpId="0" bldLvl="0" animBg="1"/>
      <p:bldP spid="29" grpId="0" bldLvl="0" animBg="1"/>
      <p:bldP spid="31" grpId="0"/>
      <p:bldP spid="36" grpId="0" bldLvl="0" animBg="1"/>
      <p:bldP spid="37" grpId="0" bldLvl="0" animBg="1"/>
      <p:bldP spid="39" grpId="0"/>
      <p:bldP spid="40" grpId="0" bldLvl="0" animBg="1"/>
      <p:bldP spid="41" grpId="0" bldLvl="0" animBg="1"/>
      <p:bldP spid="43" grpId="0"/>
      <p:bldP spid="32" grpId="0"/>
      <p:bldP spid="44" grpId="0"/>
      <p:bldP spid="46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70"/>
          <p:cNvSpPr/>
          <p:nvPr/>
        </p:nvSpPr>
        <p:spPr>
          <a:xfrm>
            <a:off x="8814278" y="523875"/>
            <a:ext cx="3377723" cy="6334125"/>
          </a:xfrm>
          <a:custGeom>
            <a:avLst/>
            <a:gdLst>
              <a:gd name="connsiteX0" fmla="*/ 3263559 w 3263559"/>
              <a:gd name="connsiteY0" fmla="*/ 0 h 6120037"/>
              <a:gd name="connsiteX1" fmla="*/ 3263559 w 3263559"/>
              <a:gd name="connsiteY1" fmla="*/ 6120037 h 6120037"/>
              <a:gd name="connsiteX2" fmla="*/ 47815 w 3263559"/>
              <a:gd name="connsiteY2" fmla="*/ 6120037 h 6120037"/>
              <a:gd name="connsiteX3" fmla="*/ 31246 w 3263559"/>
              <a:gd name="connsiteY3" fmla="*/ 5989642 h 6120037"/>
              <a:gd name="connsiteX4" fmla="*/ 0 w 3263559"/>
              <a:gd name="connsiteY4" fmla="*/ 5370863 h 6120037"/>
              <a:gd name="connsiteX5" fmla="*/ 3167244 w 3263559"/>
              <a:gd name="connsiteY5" fmla="*/ 49330 h 6120037"/>
              <a:gd name="connsiteX6" fmla="*/ 3263559 w 3263559"/>
              <a:gd name="connsiteY6" fmla="*/ 0 h 61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559" h="6120037">
                <a:moveTo>
                  <a:pt x="3263559" y="0"/>
                </a:moveTo>
                <a:lnTo>
                  <a:pt x="3263559" y="6120037"/>
                </a:lnTo>
                <a:lnTo>
                  <a:pt x="47815" y="6120037"/>
                </a:lnTo>
                <a:lnTo>
                  <a:pt x="31246" y="5989642"/>
                </a:lnTo>
                <a:cubicBezTo>
                  <a:pt x="10584" y="5786192"/>
                  <a:pt x="0" y="5579764"/>
                  <a:pt x="0" y="5370863"/>
                </a:cubicBezTo>
                <a:cubicBezTo>
                  <a:pt x="0" y="3072954"/>
                  <a:pt x="1280691" y="1074167"/>
                  <a:pt x="3167244" y="49330"/>
                </a:cubicBezTo>
                <a:lnTo>
                  <a:pt x="3263559" y="0"/>
                </a:lnTo>
                <a:close/>
              </a:path>
            </a:pathLst>
          </a:custGeom>
          <a:solidFill>
            <a:srgbClr val="CD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8" name="Straight Connector 4"/>
          <p:cNvCxnSpPr/>
          <p:nvPr/>
        </p:nvCxnSpPr>
        <p:spPr>
          <a:xfrm>
            <a:off x="2647950" y="523875"/>
            <a:ext cx="8782050" cy="0"/>
          </a:xfrm>
          <a:prstGeom prst="line">
            <a:avLst/>
          </a:prstGeom>
          <a:ln>
            <a:solidFill>
              <a:srgbClr val="191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44"/>
          <p:cNvCxnSpPr/>
          <p:nvPr/>
        </p:nvCxnSpPr>
        <p:spPr>
          <a:xfrm>
            <a:off x="4505274" y="1299629"/>
            <a:ext cx="0" cy="50196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03530" y="313690"/>
            <a:ext cx="2242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/>
            <a:r>
              <a:rPr lang="zh-CN" altLang="en-US" sz="2000" noProof="1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课程内容</a:t>
            </a:r>
            <a:endParaRPr lang="zh-CN" altLang="en-US" sz="2000" noProof="1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4" name="Rectangle: Rounded Corners 5"/>
          <p:cNvSpPr/>
          <p:nvPr/>
        </p:nvSpPr>
        <p:spPr>
          <a:xfrm>
            <a:off x="1011310" y="2432993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5" name="Oval 27"/>
          <p:cNvSpPr/>
          <p:nvPr/>
        </p:nvSpPr>
        <p:spPr>
          <a:xfrm>
            <a:off x="3261725" y="2565648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26" name="Straight Arrow Connector 35"/>
          <p:cNvCxnSpPr/>
          <p:nvPr/>
        </p:nvCxnSpPr>
        <p:spPr>
          <a:xfrm>
            <a:off x="3350417" y="2762352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408070" y="2562297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8" name="Rectangle: Rounded Corners 5"/>
          <p:cNvSpPr/>
          <p:nvPr/>
        </p:nvSpPr>
        <p:spPr>
          <a:xfrm>
            <a:off x="1011310" y="4229227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9" name="Oval 27"/>
          <p:cNvSpPr/>
          <p:nvPr/>
        </p:nvSpPr>
        <p:spPr>
          <a:xfrm>
            <a:off x="3261725" y="4361882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30" name="Straight Arrow Connector 35"/>
          <p:cNvCxnSpPr/>
          <p:nvPr/>
        </p:nvCxnSpPr>
        <p:spPr>
          <a:xfrm>
            <a:off x="3350417" y="4558586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1408070" y="4358531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6" name="Rectangle: Rounded Corners 5"/>
          <p:cNvSpPr/>
          <p:nvPr/>
        </p:nvSpPr>
        <p:spPr>
          <a:xfrm>
            <a:off x="5026248" y="2493930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7" name="Oval 27"/>
          <p:cNvSpPr/>
          <p:nvPr/>
        </p:nvSpPr>
        <p:spPr>
          <a:xfrm>
            <a:off x="7276663" y="2626585"/>
            <a:ext cx="393408" cy="39340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38" name="Straight Arrow Connector 35"/>
          <p:cNvCxnSpPr/>
          <p:nvPr/>
        </p:nvCxnSpPr>
        <p:spPr>
          <a:xfrm>
            <a:off x="7365355" y="2823289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39" name="文本框 38"/>
          <p:cNvSpPr txBox="1"/>
          <p:nvPr/>
        </p:nvSpPr>
        <p:spPr>
          <a:xfrm>
            <a:off x="5423008" y="2623234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0" name="Rectangle: Rounded Corners 5"/>
          <p:cNvSpPr/>
          <p:nvPr/>
        </p:nvSpPr>
        <p:spPr>
          <a:xfrm>
            <a:off x="5026248" y="4290164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 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1" name="Oval 27"/>
          <p:cNvSpPr/>
          <p:nvPr/>
        </p:nvSpPr>
        <p:spPr>
          <a:xfrm>
            <a:off x="7276663" y="4422819"/>
            <a:ext cx="393408" cy="39340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cxnSp>
        <p:nvCxnSpPr>
          <p:cNvPr id="42" name="Straight Arrow Connector 35"/>
          <p:cNvCxnSpPr/>
          <p:nvPr/>
        </p:nvCxnSpPr>
        <p:spPr>
          <a:xfrm>
            <a:off x="7365355" y="4619523"/>
            <a:ext cx="21602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arrow" w="sm" len="sm"/>
          </a:ln>
          <a:effectLst/>
        </p:spPr>
      </p:cxnSp>
      <p:sp>
        <p:nvSpPr>
          <p:cNvPr id="43" name="文本框 42"/>
          <p:cNvSpPr txBox="1"/>
          <p:nvPr/>
        </p:nvSpPr>
        <p:spPr>
          <a:xfrm>
            <a:off x="5423008" y="4419468"/>
            <a:ext cx="172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04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71" y="769370"/>
            <a:ext cx="4831043" cy="584313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051057" y="3411751"/>
            <a:ext cx="23336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HR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角度看校招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83175" y="3461385"/>
            <a:ext cx="3376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求职过程中的项目管理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50290" y="5193030"/>
            <a:ext cx="252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我的求职计划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83175" y="5242560"/>
            <a:ext cx="240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背景提升意识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1" grpId="0"/>
      <p:bldP spid="24" grpId="0" animBg="1"/>
      <p:bldP spid="25" grpId="0" animBg="1"/>
      <p:bldP spid="27" grpId="0"/>
      <p:bldP spid="28" grpId="0" animBg="1"/>
      <p:bldP spid="29" grpId="0" animBg="1"/>
      <p:bldP spid="31" grpId="0"/>
      <p:bldP spid="36" grpId="0" animBg="1"/>
      <p:bldP spid="37" grpId="0" animBg="1"/>
      <p:bldP spid="39" grpId="0"/>
      <p:bldP spid="40" grpId="0" animBg="1"/>
      <p:bldP spid="41" grpId="0" animBg="1"/>
      <p:bldP spid="43" grpId="0"/>
      <p:bldP spid="32" grpId="0"/>
      <p:bldP spid="44" grpId="0"/>
      <p:bldP spid="46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40568" y="1441469"/>
            <a:ext cx="3622683" cy="3975061"/>
            <a:chOff x="3581400" y="1143000"/>
            <a:chExt cx="4465320" cy="4899661"/>
          </a:xfrm>
          <a:solidFill>
            <a:schemeClr val="accent1"/>
          </a:solidFill>
        </p:grpSpPr>
        <p:sp>
          <p:nvSpPr>
            <p:cNvPr id="3" name="L 形 2"/>
            <p:cNvSpPr/>
            <p:nvPr/>
          </p:nvSpPr>
          <p:spPr>
            <a:xfrm rot="10800000" flipH="1">
              <a:off x="3931920" y="1143000"/>
              <a:ext cx="2971800" cy="3672840"/>
            </a:xfrm>
            <a:prstGeom prst="corner">
              <a:avLst>
                <a:gd name="adj1" fmla="val 6923"/>
                <a:gd name="adj2" fmla="val 74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flipH="1">
              <a:off x="4693920" y="2369820"/>
              <a:ext cx="2971800" cy="3672840"/>
            </a:xfrm>
            <a:prstGeom prst="corner">
              <a:avLst>
                <a:gd name="adj1" fmla="val 6410"/>
                <a:gd name="adj2" fmla="val 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6949440" y="1143000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3581400" y="4978299"/>
              <a:ext cx="1097280" cy="1064362"/>
            </a:xfrm>
            <a:prstGeom prst="line">
              <a:avLst/>
            </a:prstGeom>
            <a:grpFill/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606695" y="2321004"/>
            <a:ext cx="22383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01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69635" y="3051175"/>
            <a:ext cx="57759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HR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角度看校招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838826" y="1784700"/>
            <a:ext cx="4071880" cy="4071880"/>
          </a:xfrm>
          <a:prstGeom prst="rect">
            <a:avLst/>
          </a:prstGeom>
        </p:spPr>
      </p:pic>
      <p:sp>
        <p:nvSpPr>
          <p:cNvPr id="6" name="文本框 9"/>
          <p:cNvSpPr txBox="1">
            <a:spLocks noChangeArrowheads="1"/>
          </p:cNvSpPr>
          <p:nvPr/>
        </p:nvSpPr>
        <p:spPr bwMode="auto">
          <a:xfrm>
            <a:off x="4757284" y="654290"/>
            <a:ext cx="2676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rPr>
              <a:t>无领导小组讨论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7" name="矩形 2"/>
          <p:cNvSpPr/>
          <p:nvPr/>
        </p:nvSpPr>
        <p:spPr>
          <a:xfrm>
            <a:off x="869315" y="1388110"/>
            <a:ext cx="10453370" cy="4576445"/>
          </a:xfrm>
          <a:prstGeom prst="rect">
            <a:avLst/>
          </a:prstGeom>
          <a:solidFill>
            <a:srgbClr val="F4F5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一家世界</a:t>
            </a:r>
            <a:r>
              <a:rPr kumimoji="1" lang="en-US" altLang="zh-CN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500</a:t>
            </a:r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强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的</a:t>
            </a:r>
            <a:r>
              <a:rPr kumimoji="1" lang="zh-CN" altLang="en-US" sz="2400" spc="300" dirty="0" smtClean="0">
                <a:solidFill>
                  <a:srgbClr val="00B0F0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快消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公司</a:t>
            </a:r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，在未来两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三年会进一步推进强势市场策略，</a:t>
            </a:r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故公司决定做出战略性的人才招聘规划，即：面向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全国高校招募</a:t>
            </a:r>
            <a:r>
              <a:rPr kumimoji="1" lang="zh-CN" altLang="zh-CN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2</a:t>
            </a:r>
            <a:r>
              <a:rPr kumimoji="1" lang="en-US" altLang="zh-CN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位</a:t>
            </a:r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应届毕业生，通过定向培养和两年的轮岗，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把他们培养成为大区储备市场经理，并在南京、</a:t>
            </a:r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上海、北京三地进行定岗分配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。</a:t>
            </a:r>
            <a:endParaRPr kumimoji="1" lang="en-US" altLang="zh-CN" sz="2400" spc="300" dirty="0" smtClean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endParaRPr kumimoji="1" lang="en-US" altLang="zh-CN" sz="2400" spc="3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你作为</a:t>
            </a:r>
            <a:r>
              <a:rPr kumimoji="1" lang="en-US" altLang="zh-CN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HR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受邀参与到该校招项</a:t>
            </a:r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目组中，同时，会在项目推进过程中，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在自己熟悉的学校担任校招</a:t>
            </a:r>
            <a:r>
              <a:rPr kumimoji="1" lang="en-US" altLang="zh-CN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HR</a:t>
            </a:r>
            <a:r>
              <a:rPr kumimoji="1" lang="zh-CN" altLang="en-US" sz="2400" spc="300" dirty="0" smtClean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的角色</a:t>
            </a:r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。</a:t>
            </a:r>
            <a:endParaRPr kumimoji="1" lang="zh-CN" altLang="en-US" sz="2400" spc="3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endParaRPr kumimoji="1" lang="zh-CN" altLang="en-US" sz="2400" spc="3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  <a:p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现在是</a:t>
            </a:r>
            <a:r>
              <a:rPr kumimoji="1" lang="en-US" altLang="zh-CN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月份，距离校招提前批招聘还有约</a:t>
            </a:r>
            <a:r>
              <a:rPr kumimoji="1" lang="en-US" altLang="zh-CN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2400" spc="300" dirty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  <a:cs typeface="微软雅黑" panose="020B0503020204020204" pitchFamily="34" charset="-122"/>
              </a:rPr>
              <a:t>个月的时间，根据你所了解的信息，你会从哪些方面入手，定位及设计该项目。在项目推动过程中，你有什么好的宣传方法、有什么好的计划？请详述。</a:t>
            </a:r>
            <a:endParaRPr kumimoji="1" lang="zh-CN" altLang="en-US" sz="2400" spc="300" dirty="0">
              <a:solidFill>
                <a:schemeClr val="tx1"/>
              </a:solidFill>
              <a:latin typeface="Arial" panose="020B0604020202020204" pitchFamily="34" charset="0"/>
              <a:ea typeface="汉仪旗黑-55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3060" y="320040"/>
            <a:ext cx="2230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3.1 HR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角度看校招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66742" y="1986317"/>
            <a:ext cx="311622" cy="309349"/>
          </a:xfrm>
          <a:prstGeom prst="rect">
            <a:avLst/>
          </a:prstGeom>
          <a:gradFill>
            <a:gsLst>
              <a:gs pos="0">
                <a:srgbClr val="26A1FE"/>
              </a:gs>
              <a:gs pos="100000">
                <a:srgbClr val="7FCFFF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87525" y="1445260"/>
            <a:ext cx="450024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ea typeface="汉仪旗黑-55简" panose="00020600040101010101" charset="-122"/>
              </a:rPr>
              <a:t>讨论要求：针对该问题，提出详细的工作计划，并在讨论结束后请</a:t>
            </a:r>
            <a:r>
              <a:rPr lang="en-US" altLang="zh-CN" sz="2000" dirty="0">
                <a:latin typeface="Arial" panose="020B0604020202020204" pitchFamily="34" charset="0"/>
                <a:ea typeface="汉仪旗黑-55简" panose="00020600040101010101" charset="-122"/>
              </a:rPr>
              <a:t>1-2</a:t>
            </a:r>
            <a:r>
              <a:rPr lang="zh-CN" altLang="en-US" sz="2000" dirty="0">
                <a:latin typeface="Arial" panose="020B0604020202020204" pitchFamily="34" charset="0"/>
                <a:ea typeface="汉仪旗黑-55简" panose="00020600040101010101" charset="-122"/>
              </a:rPr>
              <a:t>组同学委派一名小组代表进行计划的陈述。</a:t>
            </a:r>
            <a:endParaRPr lang="zh-CN" altLang="en-US" sz="2000" dirty="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66742" y="3683911"/>
            <a:ext cx="311622" cy="309349"/>
          </a:xfrm>
          <a:prstGeom prst="rect">
            <a:avLst/>
          </a:prstGeom>
          <a:gradFill>
            <a:gsLst>
              <a:gs pos="0">
                <a:srgbClr val="26A1FE"/>
              </a:gs>
              <a:gs pos="100000">
                <a:srgbClr val="7FCFFF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7525" y="3067102"/>
            <a:ext cx="4025162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审题时间</a:t>
            </a:r>
            <a:r>
              <a:rPr lang="en-US" altLang="zh-CN" sz="2000">
                <a:latin typeface="Arial" panose="020B0604020202020204" pitchFamily="34" charset="0"/>
                <a:ea typeface="汉仪旗黑-55简" panose="00020600040101010101" charset="-122"/>
              </a:rPr>
              <a:t>2</a:t>
            </a: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分钟</a:t>
            </a:r>
            <a:endParaRPr lang="zh-CN" altLang="en-US" sz="200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小组讨论时间</a:t>
            </a:r>
            <a:r>
              <a:rPr lang="en-US" altLang="zh-CN" sz="2000">
                <a:latin typeface="Arial" panose="020B0604020202020204" pitchFamily="34" charset="0"/>
                <a:ea typeface="汉仪旗黑-55简" panose="00020600040101010101" charset="-122"/>
              </a:rPr>
              <a:t>13</a:t>
            </a: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分钟</a:t>
            </a:r>
            <a:endParaRPr lang="zh-CN" altLang="en-US" sz="2000">
              <a:latin typeface="Arial" panose="020B0604020202020204" pitchFamily="34" charset="0"/>
              <a:ea typeface="汉仪旗黑-55简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小组内部汇报时间不超过</a:t>
            </a:r>
            <a:r>
              <a:rPr lang="en-US" altLang="zh-CN" sz="2000">
                <a:latin typeface="Arial" panose="020B0604020202020204" pitchFamily="34" charset="0"/>
                <a:ea typeface="汉仪旗黑-55简" panose="00020600040101010101" charset="-122"/>
              </a:rPr>
              <a:t>2</a:t>
            </a: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分钟</a:t>
            </a:r>
            <a:endParaRPr lang="zh-CN" altLang="en-US" sz="200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66742" y="5263394"/>
            <a:ext cx="311622" cy="309349"/>
          </a:xfrm>
          <a:prstGeom prst="rect">
            <a:avLst/>
          </a:prstGeom>
          <a:gradFill>
            <a:gsLst>
              <a:gs pos="0">
                <a:srgbClr val="26A1FE"/>
              </a:gs>
              <a:gs pos="100000">
                <a:srgbClr val="7FCFFF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87525" y="4760595"/>
            <a:ext cx="450024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用心体会校招</a:t>
            </a:r>
            <a:r>
              <a:rPr lang="en-US" altLang="zh-CN" sz="2000">
                <a:latin typeface="Arial" panose="020B0604020202020204" pitchFamily="34" charset="0"/>
                <a:ea typeface="汉仪旗黑-55简" panose="00020600040101010101" charset="-122"/>
              </a:rPr>
              <a:t>HR</a:t>
            </a:r>
            <a:r>
              <a:rPr lang="zh-CN" altLang="en-US" sz="2000">
                <a:latin typeface="Arial" panose="020B0604020202020204" pitchFamily="34" charset="0"/>
                <a:ea typeface="汉仪旗黑-55简" panose="00020600040101010101" charset="-122"/>
              </a:rPr>
              <a:t>的工作逻辑，在符合校招节奏的情况下，尽可能实现最好的招聘效果</a:t>
            </a:r>
            <a:endParaRPr lang="zh-CN" altLang="en-US" sz="2000">
              <a:latin typeface="Arial" panose="020B0604020202020204" pitchFamily="34" charset="0"/>
              <a:ea typeface="汉仪旗黑-55简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096000" y="1235300"/>
            <a:ext cx="4963160" cy="49631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53060" y="320040"/>
            <a:ext cx="2230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3.1 HR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角度看校招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8" grpId="0" bldLvl="0" animBg="1"/>
      <p:bldP spid="19" grpId="0"/>
      <p:bldP spid="20" grpId="0" bldLvl="0" animBg="1"/>
      <p:bldP spid="21" grpId="0"/>
      <p:bldP spid="22" grpId="0" bldLvl="0" animBg="1"/>
      <p:bldP spid="23" grpId="0"/>
    </p:bldLst>
  </p:timing>
</p:sld>
</file>

<file path=ppt/tags/tag1.xml><?xml version="1.0" encoding="utf-8"?>
<p:tagLst xmlns:p="http://schemas.openxmlformats.org/presentationml/2006/main">
  <p:tag name="PA" val="v5.1.1"/>
  <p:tag name="RESOURCELIBID_ANIM" val="433"/>
</p:tagLst>
</file>

<file path=ppt/tags/tag10.xml><?xml version="1.0" encoding="utf-8"?>
<p:tagLst xmlns:p="http://schemas.openxmlformats.org/presentationml/2006/main">
  <p:tag name="ISLIDE.ICON" val="#21773;"/>
</p:tagLst>
</file>

<file path=ppt/tags/tag11.xml><?xml version="1.0" encoding="utf-8"?>
<p:tagLst xmlns:p="http://schemas.openxmlformats.org/presentationml/2006/main">
  <p:tag name="ISLIDE.ICON" val="#21773;"/>
</p:tagLst>
</file>

<file path=ppt/tags/tag12.xml><?xml version="1.0" encoding="utf-8"?>
<p:tagLst xmlns:p="http://schemas.openxmlformats.org/presentationml/2006/main">
  <p:tag name="ISLIDE.ICON" val="#21773;"/>
</p:tagLst>
</file>

<file path=ppt/tags/tag13.xml><?xml version="1.0" encoding="utf-8"?>
<p:tagLst xmlns:p="http://schemas.openxmlformats.org/presentationml/2006/main">
  <p:tag name="ISLIDE.ICON" val="#21773;"/>
</p:tagLst>
</file>

<file path=ppt/tags/tag14.xml><?xml version="1.0" encoding="utf-8"?>
<p:tagLst xmlns:p="http://schemas.openxmlformats.org/presentationml/2006/main">
  <p:tag name="ISLIDE.ICON" val="#21773;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TEMPLATE_CATEGORY" val="custom"/>
  <p:tag name="KSO_WM_TEMPLATE_INDEX" val="20191294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91294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91294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"/>
  <p:tag name="KSO_WM_UNIT_ID" val="diagram20191571_3*r_i*1_2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75"/>
  <p:tag name="KSO_WM_UNIT_COLOR_SCHEME_PARENT_PAGE" val="0_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"/>
  <p:tag name="KSO_WM_UNIT_ID" val="diagram20191571_3*r_i*1_3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76"/>
  <p:tag name="KSO_WM_UNIT_COLOR_SCHEME_PARENT_PAGE" val="0_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"/>
  <p:tag name="KSO_WM_UNIT_ID" val="diagram20191571_3*r_i*1_4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77"/>
  <p:tag name="KSO_WM_UNIT_COLOR_SCHEME_PARENT_PAGE" val="0_3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5"/>
  <p:tag name="KSO_WM_UNIT_ID" val="diagram20191571_3*r_i*1_5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78"/>
  <p:tag name="KSO_WM_UNIT_COLOR_SCHEME_PARENT_PAGE" val="0_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6"/>
  <p:tag name="KSO_WM_UNIT_ID" val="diagram20191571_3*r_i*1_6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79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7"/>
  <p:tag name="KSO_WM_UNIT_ID" val="diagram20191571_3*r_i*1_7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0"/>
  <p:tag name="KSO_WM_UNIT_COLOR_SCHEME_PARENT_PAGE" val="0_3"/>
  <p:tag name="KSO_WM_UNIT_FILL_FORE_SCHEMECOLOR_INDEX" val="10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8"/>
  <p:tag name="KSO_WM_UNIT_ID" val="diagram20191571_3*r_i*1_8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1"/>
  <p:tag name="KSO_WM_UNIT_COLOR_SCHEME_PARENT_PAGE" val="0_3"/>
  <p:tag name="KSO_WM_UNIT_FILL_FORE_SCHEMECOLOR_INDEX" val="10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9"/>
  <p:tag name="KSO_WM_UNIT_ID" val="diagram20191571_3*r_i*1_9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2"/>
  <p:tag name="KSO_WM_UNIT_COLOR_SCHEME_PARENT_PAGE" val="0_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0"/>
  <p:tag name="KSO_WM_UNIT_ID" val="diagram20191571_3*r_i*1_10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3"/>
  <p:tag name="KSO_WM_UNIT_COLOR_SCHEME_PARENT_PAGE" val="0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1"/>
  <p:tag name="KSO_WM_UNIT_ID" val="diagram20191571_3*r_i*1_11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4"/>
  <p:tag name="KSO_WM_UNIT_COLOR_SCHEME_PARENT_PAGE" val="0_3"/>
  <p:tag name="KSO_WM_UNIT_FILL_FORE_SCHEMECOLOR_INDEX" val="10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2"/>
  <p:tag name="KSO_WM_UNIT_ID" val="diagram20191571_3*r_i*1_12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5"/>
  <p:tag name="KSO_WM_UNIT_COLOR_SCHEME_PARENT_PAGE" val="0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3"/>
  <p:tag name="KSO_WM_UNIT_ID" val="diagram20191571_3*r_i*1_13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6"/>
  <p:tag name="KSO_WM_UNIT_COLOR_SCHEME_PARENT_PAGE" val="0_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4"/>
  <p:tag name="KSO_WM_UNIT_ID" val="diagram20191571_3*r_i*1_14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7"/>
  <p:tag name="KSO_WM_UNIT_COLOR_SCHEME_PARENT_PAGE" val="0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5"/>
  <p:tag name="KSO_WM_UNIT_ID" val="diagram20191571_3*r_i*1_15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8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6"/>
  <p:tag name="KSO_WM_UNIT_ID" val="diagram20191571_3*r_i*1_16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89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7"/>
  <p:tag name="KSO_WM_UNIT_ID" val="diagram20191571_3*r_i*1_17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0"/>
  <p:tag name="KSO_WM_UNIT_COLOR_SCHEME_PARENT_PAGE" val="0_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8"/>
  <p:tag name="KSO_WM_UNIT_ID" val="diagram20191571_3*r_i*1_18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1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9"/>
  <p:tag name="KSO_WM_UNIT_ID" val="diagram20191571_3*r_i*1_19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2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TABLE_BEAUTIFY" val="smartTable{2c161497-e43c-42c6-a8f0-24d514342a16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0"/>
  <p:tag name="KSO_WM_UNIT_ID" val="diagram20191571_3*r_i*1_20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3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1"/>
  <p:tag name="KSO_WM_UNIT_ID" val="diagram20191571_3*r_i*1_21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4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2"/>
  <p:tag name="KSO_WM_UNIT_ID" val="diagram20191571_3*r_i*1_22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5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3"/>
  <p:tag name="KSO_WM_UNIT_ID" val="diagram20191571_3*r_i*1_23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6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4"/>
  <p:tag name="KSO_WM_UNIT_ID" val="diagram20191571_3*r_i*1_24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7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5"/>
  <p:tag name="KSO_WM_UNIT_ID" val="diagram20191571_3*r_i*1_25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8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6"/>
  <p:tag name="KSO_WM_UNIT_ID" val="diagram20191571_3*r_i*1_26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99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7"/>
  <p:tag name="KSO_WM_UNIT_ID" val="diagram20191571_3*r_i*1_27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0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8"/>
  <p:tag name="KSO_WM_UNIT_ID" val="diagram20191571_3*r_i*1_28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1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9"/>
  <p:tag name="KSO_WM_UNIT_ID" val="diagram20191571_3*r_i*1_29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2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0"/>
  <p:tag name="KSO_WM_UNIT_ID" val="diagram20191571_3*r_i*1_30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3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1"/>
  <p:tag name="KSO_WM_UNIT_ID" val="diagram20191571_3*r_i*1_31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4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2"/>
  <p:tag name="KSO_WM_UNIT_ID" val="diagram20191571_3*r_i*1_32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5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3"/>
  <p:tag name="KSO_WM_UNIT_ID" val="diagram20191571_3*r_i*1_33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6"/>
  <p:tag name="KSO_WM_UNIT_COLOR_SCHEME_PARENT_PAGE" val="0_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4"/>
  <p:tag name="KSO_WM_UNIT_ID" val="diagram20191571_3*r_i*1_34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7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5"/>
  <p:tag name="KSO_WM_UNIT_ID" val="diagram20191571_3*r_i*1_35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8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6"/>
  <p:tag name="KSO_WM_UNIT_ID" val="diagram20191571_3*r_i*1_36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09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7"/>
  <p:tag name="KSO_WM_UNIT_ID" val="diagram20191571_3*r_i*1_37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10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8"/>
  <p:tag name="KSO_WM_UNIT_ID" val="diagram20191571_3*r_i*1_38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11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9"/>
  <p:tag name="KSO_WM_UNIT_ID" val="diagram20191571_3*r_i*1_39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12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0"/>
  <p:tag name="KSO_WM_UNIT_ID" val="diagram20191571_3*r_i*1_40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13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1"/>
  <p:tag name="KSO_WM_UNIT_ID" val="diagram20191571_3*r_i*1_41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14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2"/>
  <p:tag name="KSO_WM_UNIT_ID" val="diagram20191571_3*r_i*1_42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15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3"/>
  <p:tag name="KSO_WM_UNIT_ID" val="diagram20191571_3*r_i*1_43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16"/>
  <p:tag name="KSO_WM_UNIT_COLOR_SCHEME_PARENT_PAGE" val="0_3"/>
  <p:tag name="KSO_WM_UNIT_FILL_FORE_SCHEMECOLOR_INDEX" val="10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4"/>
  <p:tag name="KSO_WM_UNIT_ID" val="diagram20191571_3*r_i*1_44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17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5"/>
  <p:tag name="KSO_WM_UNIT_ID" val="diagram20191571_3*r_i*1_45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18"/>
  <p:tag name="KSO_WM_UNIT_COLOR_SCHEME_PARENT_PAGE" val="0_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VALUE" val="16"/>
  <p:tag name="KSO_WM_UNIT_HIGHLIGHT" val="0"/>
  <p:tag name="KSO_WM_UNIT_COMPATIBLE" val="0"/>
  <p:tag name="KSO_WM_DIAGRAM_GROUP_CODE" val="r1-1"/>
  <p:tag name="KSO_WM_UNIT_TYPE" val="r_t"/>
  <p:tag name="KSO_WM_UNIT_INDEX" val="1_1"/>
  <p:tag name="KSO_WM_UNIT_ID" val="diagram20191571_3*r_t*1_1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PRESET_TEXT" val="单击此处添加标题"/>
  <p:tag name="KSO_WM_UNIT_COLOR_SCHEME_SHAPE_ID" val="137"/>
  <p:tag name="KSO_WM_UNIT_COLOR_SCHEME_PARENT_PAGE" val="0_3"/>
  <p:tag name="KSO_WM_UNIT_TEXT_FILL_FORE_SCHEMECOLOR_INDEX" val="14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6"/>
  <p:tag name="KSO_WM_UNIT_ID" val="diagram20191571_3*r_i*1_46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38"/>
  <p:tag name="KSO_WM_UNIT_COLOR_SCHEME_PARENT_PAGE" val="0_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v"/>
  <p:tag name="KSO_WM_UNIT_INDEX" val="1_3"/>
  <p:tag name="KSO_WM_UNIT_ID" val="diagram20191571_3*r_v*1_3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PRESET_TEXT" val="单击此处添加文本具体内容，简明扼要的阐述您的观点。"/>
  <p:tag name="KSO_WM_UNIT_VALUE" val="46"/>
  <p:tag name="KSO_WM_UNIT_COLOR_SCHEME_SHAPE_ID" val="139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v"/>
  <p:tag name="KSO_WM_UNIT_INDEX" val="1_2"/>
  <p:tag name="KSO_WM_UNIT_ID" val="diagram20191571_3*r_v*1_2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PRESET_TEXT" val="单击此处添加文本具体内容，简明扼要的阐述您的观点。"/>
  <p:tag name="KSO_WM_UNIT_VALUE" val="46"/>
  <p:tag name="KSO_WM_UNIT_COLOR_SCHEME_SHAPE_ID" val="143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UNIT_VALUE" val="16"/>
  <p:tag name="KSO_WM_UNIT_HIGHLIGHT" val="0"/>
  <p:tag name="KSO_WM_UNIT_COMPATIBLE" val="0"/>
  <p:tag name="KSO_WM_DIAGRAM_GROUP_CODE" val="r1-1"/>
  <p:tag name="KSO_WM_UNIT_TYPE" val="r_t"/>
  <p:tag name="KSO_WM_UNIT_INDEX" val="1_2"/>
  <p:tag name="KSO_WM_UNIT_ID" val="diagram20191571_3*r_t*1_2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PRESET_TEXT" val="单击此处添加标题"/>
  <p:tag name="KSO_WM_UNIT_COLOR_SCHEME_SHAPE_ID" val="144"/>
  <p:tag name="KSO_WM_UNIT_COLOR_SCHEME_PARENT_PAGE" val="0_3"/>
  <p:tag name="KSO_WM_UNIT_TEXT_FILL_FORE_SCHEMECOLOR_INDEX" val="14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7"/>
  <p:tag name="KSO_WM_UNIT_ID" val="diagram20191571_3*r_i*1_47"/>
  <p:tag name="KSO_WM_TEMPLATE_CATEGORY" val="diagram"/>
  <p:tag name="KSO_WM_TEMPLATE_INDEX" val="20191571"/>
  <p:tag name="KSO_WM_UNIT_LAYERLEVEL" val="1_1"/>
  <p:tag name="KSO_WM_TAG_VERSION" val="1.0"/>
  <p:tag name="KSO_WM_BEAUTIFY_FLAG" val="#wm#"/>
  <p:tag name="KSO_WM_UNIT_COLOR_SCHEME_SHAPE_ID" val="145"/>
  <p:tag name="KSO_WM_UNIT_COLOR_SCHEME_PARENT_PAGE" val="0_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SLIDE_ID" val="custom20191294_12"/>
  <p:tag name="KSO_WM_SLIDE_ITEM_CNT" val="6"/>
  <p:tag name="KSO_WM_SLIDE_INDEX" val="12"/>
  <p:tag name="KSO_WM_TAG_VERSION" val="1.0"/>
  <p:tag name="KSO_WM_BEAUTIFY_FLAG" val="#wm#"/>
  <p:tag name="KSO_WM_TEMPLATE_CATEGORY" val="custom"/>
  <p:tag name="KSO_WM_TEMPLATE_INDEX" val="20191294"/>
  <p:tag name="KSO_WM_DIAGRAM_GROUP_CODE" val="r1-1"/>
  <p:tag name="KSO_WM_SLIDE_DIAGTYPE" val="r"/>
  <p:tag name="KSO_WM_SLIDE_LAYOUT" val="r"/>
  <p:tag name="KSO_WM_SLIDE_LAYOUT_CNT" val="1"/>
  <p:tag name="KSO_WM_SLIDE_TYPE" val="text"/>
  <p:tag name="KSO_WM_SLIDE_SUBTYPE" val="diag"/>
  <p:tag name="KSO_WM_SLIDE_SIZE" val="963.647*553.953"/>
  <p:tag name="KSO_WM_SLIDE_POSITION" val="-2.69614*-2.92992"/>
  <p:tag name="KSO_WM_SLIDE_COLORSCHEME_VERSION" val="3.2"/>
  <p:tag name="KSO_WM_TEMPLATE_SUBCATEGORY" val="0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91294"/>
</p:tagLst>
</file>

<file path=ppt/tags/tag74.xml><?xml version="1.0" encoding="utf-8"?>
<p:tagLst xmlns:p="http://schemas.openxmlformats.org/presentationml/2006/main">
  <p:tag name="KSO_WM_TEMPLATE_CATEGORY" val="custom"/>
  <p:tag name="KSO_WM_TEMPLATE_INDEX" val="20191294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6.xml><?xml version="1.0" encoding="utf-8"?>
<p:tagLst xmlns:p="http://schemas.openxmlformats.org/presentationml/2006/main">
  <p:tag name="KSO_WM_UNIT_TABLE_BEAUTIFY" val="smartTable{aabddf75-26dc-42bd-a9a1-d00f5b7ba291}"/>
  <p:tag name="KSO_WM_BEAUTIFY_FLAG" val=""/>
</p:tagLst>
</file>

<file path=ppt/tags/tag77.xml><?xml version="1.0" encoding="utf-8"?>
<p:tagLst xmlns:p="http://schemas.openxmlformats.org/presentationml/2006/main">
  <p:tag name="KSO_WM_TEMPLATE_CATEGORY" val="custom"/>
  <p:tag name="KSO_WM_TEMPLATE_INDEX" val="20191294"/>
</p:tagLst>
</file>

<file path=ppt/tags/tag78.xml><?xml version="1.0" encoding="utf-8"?>
<p:tagLst xmlns:p="http://schemas.openxmlformats.org/presentationml/2006/main">
  <p:tag name="KSO_WM_TEMPLATE_CATEGORY" val="custom"/>
  <p:tag name="KSO_WM_TEMPLATE_INDEX" val="20191294"/>
</p:tagLst>
</file>

<file path=ppt/tags/tag79.xml><?xml version="1.0" encoding="utf-8"?>
<p:tagLst xmlns:p="http://schemas.openxmlformats.org/presentationml/2006/main">
  <p:tag name="KSO_WM_TEMPLATE_CATEGORY" val="custom"/>
  <p:tag name="KSO_WM_TEMPLATE_INDEX" val="20191294"/>
</p:tagLst>
</file>

<file path=ppt/tags/tag8.xml><?xml version="1.0" encoding="utf-8"?>
<p:tagLst xmlns:p="http://schemas.openxmlformats.org/presentationml/2006/main">
  <p:tag name="ISLIDE.ICON" val="#21773;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91294"/>
</p:tagLst>
</file>

<file path=ppt/tags/tag81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3_6*d*1"/>
  <p:tag name="KSO_WM_TEMPLATE_CATEGORY" val="custom"/>
  <p:tag name="KSO_WM_TEMPLATE_INDEX" val="3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3_6*d*2"/>
  <p:tag name="KSO_WM_TEMPLATE_CATEGORY" val="custom"/>
  <p:tag name="KSO_WM_TEMPLATE_INDEX" val="3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TEMPLATE_CATEGORY" val="custom"/>
  <p:tag name="KSO_WM_TEMPLATE_INDEX" val="3"/>
  <p:tag name="KSO_WM_UNIT_TYPE" val="f"/>
  <p:tag name="KSO_WM_UNIT_INDEX" val="1"/>
  <p:tag name="KSO_WM_UNIT_ID" val="custom3_6*f*1"/>
  <p:tag name="KSO_WM_UNIT_LAYERLEVEL" val="1"/>
  <p:tag name="KSO_WM_UNIT_VALUE" val="102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</p:tagLst>
</file>

<file path=ppt/tags/tag84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3_6*d*3"/>
  <p:tag name="KSO_WM_TEMPLATE_CATEGORY" val="custom"/>
  <p:tag name="KSO_WM_TEMPLATE_INDEX" val="3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TEMPLATE_CATEGORY" val="custom"/>
  <p:tag name="KSO_WM_TEMPLATE_INDEX" val="3"/>
  <p:tag name="KSO_WM_UNIT_TYPE" val="f"/>
  <p:tag name="KSO_WM_UNIT_INDEX" val="1"/>
  <p:tag name="KSO_WM_UNIT_ID" val="custom3_6*f*1"/>
  <p:tag name="KSO_WM_UNIT_LAYERLEVEL" val="1"/>
  <p:tag name="KSO_WM_UNIT_VALUE" val="102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</p:tagLst>
</file>

<file path=ppt/tags/tag86.xml><?xml version="1.0" encoding="utf-8"?>
<p:tagLst xmlns:p="http://schemas.openxmlformats.org/presentationml/2006/main">
  <p:tag name="KSO_WM_TEMPLATE_CATEGORY" val="custom"/>
  <p:tag name="KSO_WM_TEMPLATE_INDEX" val="3"/>
  <p:tag name="KSO_WM_UNIT_TYPE" val="f"/>
  <p:tag name="KSO_WM_UNIT_INDEX" val="1"/>
  <p:tag name="KSO_WM_UNIT_ID" val="custom3_6*f*1"/>
  <p:tag name="KSO_WM_UNIT_LAYERLEVEL" val="1"/>
  <p:tag name="KSO_WM_UNIT_VALUE" val="102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</p:tagLst>
</file>

<file path=ppt/tags/tag87.xml><?xml version="1.0" encoding="utf-8"?>
<p:tagLst xmlns:p="http://schemas.openxmlformats.org/presentationml/2006/main">
  <p:tag name="KSO_WM_SLIDE_ID" val="custom20191294_10"/>
  <p:tag name="KSO_WM_SLIDE_TYPE" val="text"/>
  <p:tag name="KSO_WM_SLIDE_SUBTYPE" val="picTxt"/>
  <p:tag name="KSO_WM_SLIDE_ITEM_CNT" val="0"/>
  <p:tag name="KSO_WM_SLIDE_INDEX" val="10"/>
  <p:tag name="KSO_WM_SLIDE_SIZE" val="821*385"/>
  <p:tag name="KSO_WM_SLIDE_POSITION" val="70*46"/>
  <p:tag name="KSO_WM_TAG_VERSION" val="1.0"/>
  <p:tag name="KSO_WM_BEAUTIFY_FLAG" val="#wm#"/>
  <p:tag name="KSO_WM_TEMPLATE_CATEGORY" val="custom"/>
  <p:tag name="KSO_WM_TEMPLATE_INDEX" val="20191294"/>
  <p:tag name="KSO_WM_SLIDE_LAYOUT" val="a_d_f"/>
  <p:tag name="KSO_WM_SLIDE_LAYOUT_CNT" val="1_3_1"/>
  <p:tag name="KSO_WM_TEMPLATE_SUBCATEGORY" val="0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PA" val="v5.1.1"/>
  <p:tag name="RESOURCELIBID_ANIM" val="433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PP_MARK_KEY" val="9eab5734-73a7-432d-a402-f25c8248bcb4"/>
  <p:tag name="COMMONDATA" val="eyJoZGlkIjoiZTNiMmJjMGUyMDNhMGI0MjllZTc4OTE3ODRjOTBjMWQifQ=="/>
</p:tagLst>
</file>

<file path=ppt/theme/theme1.xml><?xml version="1.0" encoding="utf-8"?>
<a:theme xmlns:a="http://schemas.openxmlformats.org/drawingml/2006/main" name="Office 主题​​">
  <a:themeElements>
    <a:clrScheme name="自定义 155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42E6A"/>
      </a:accent1>
      <a:accent2>
        <a:srgbClr val="FF4922"/>
      </a:accent2>
      <a:accent3>
        <a:srgbClr val="342E6A"/>
      </a:accent3>
      <a:accent4>
        <a:srgbClr val="FF4922"/>
      </a:accent4>
      <a:accent5>
        <a:srgbClr val="342E6A"/>
      </a:accent5>
      <a:accent6>
        <a:srgbClr val="FF492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55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42E6A"/>
      </a:accent1>
      <a:accent2>
        <a:srgbClr val="FF4922"/>
      </a:accent2>
      <a:accent3>
        <a:srgbClr val="342E6A"/>
      </a:accent3>
      <a:accent4>
        <a:srgbClr val="FF4922"/>
      </a:accent4>
      <a:accent5>
        <a:srgbClr val="342E6A"/>
      </a:accent5>
      <a:accent6>
        <a:srgbClr val="FF492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7006</Words>
  <Application>WPS 演示</Application>
  <PresentationFormat>宽屏</PresentationFormat>
  <Paragraphs>808</Paragraphs>
  <Slides>57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76" baseType="lpstr">
      <vt:lpstr>Arial</vt:lpstr>
      <vt:lpstr>宋体</vt:lpstr>
      <vt:lpstr>Wingdings</vt:lpstr>
      <vt:lpstr>思源黑体 CN Normal</vt:lpstr>
      <vt:lpstr>思源黑体 Bold</vt:lpstr>
      <vt:lpstr>黑体</vt:lpstr>
      <vt:lpstr>微软雅黑</vt:lpstr>
      <vt:lpstr>华康圆体W3</vt:lpstr>
      <vt:lpstr>Calibri</vt:lpstr>
      <vt:lpstr>汉仪旗黑-55简</vt:lpstr>
      <vt:lpstr>字魂59号-创粗黑</vt:lpstr>
      <vt:lpstr>Arial Unicode MS</vt:lpstr>
      <vt:lpstr>等线</vt:lpstr>
      <vt:lpstr>Arial Italic</vt:lpstr>
      <vt:lpstr>Arial</vt:lpstr>
      <vt:lpstr>Garamond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张彤岩弟兄（Jerry）</cp:lastModifiedBy>
  <cp:revision>178</cp:revision>
  <dcterms:created xsi:type="dcterms:W3CDTF">2022-02-25T04:46:00Z</dcterms:created>
  <dcterms:modified xsi:type="dcterms:W3CDTF">2023-02-23T08:39:19Z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BCABF4CB8F8A4649839D447148FA9EA6</vt:lpwstr>
  </property>
</Properties>
</file>